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4"/>
  </p:sldMasterIdLst>
  <p:notesMasterIdLst>
    <p:notesMasterId r:id="rId33"/>
  </p:notesMasterIdLst>
  <p:sldIdLst>
    <p:sldId id="256" r:id="rId5"/>
    <p:sldId id="359" r:id="rId6"/>
    <p:sldId id="338" r:id="rId7"/>
    <p:sldId id="337" r:id="rId8"/>
    <p:sldId id="339" r:id="rId9"/>
    <p:sldId id="341" r:id="rId10"/>
    <p:sldId id="343" r:id="rId11"/>
    <p:sldId id="344" r:id="rId12"/>
    <p:sldId id="342" r:id="rId13"/>
    <p:sldId id="340" r:id="rId14"/>
    <p:sldId id="354" r:id="rId15"/>
    <p:sldId id="360" r:id="rId16"/>
    <p:sldId id="306" r:id="rId17"/>
    <p:sldId id="301" r:id="rId18"/>
    <p:sldId id="357" r:id="rId19"/>
    <p:sldId id="356" r:id="rId20"/>
    <p:sldId id="358" r:id="rId21"/>
    <p:sldId id="352" r:id="rId22"/>
    <p:sldId id="348" r:id="rId23"/>
    <p:sldId id="353" r:id="rId24"/>
    <p:sldId id="349" r:id="rId25"/>
    <p:sldId id="345" r:id="rId26"/>
    <p:sldId id="347" r:id="rId27"/>
    <p:sldId id="346" r:id="rId28"/>
    <p:sldId id="351" r:id="rId29"/>
    <p:sldId id="350" r:id="rId30"/>
    <p:sldId id="355" r:id="rId31"/>
    <p:sldId id="289" r:id="rId32"/>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99FF"/>
    <a:srgbClr val="0000FF"/>
    <a:srgbClr val="FF00FF"/>
    <a:srgbClr val="000000"/>
    <a:srgbClr val="006600"/>
    <a:srgbClr val="CC6600"/>
    <a:srgbClr val="FFFF00"/>
    <a:srgbClr val="FF99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3ACF9-DF80-4500-B21E-38B34631ECC3}" v="105" dt="2025-01-10T15:48:17.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181" autoAdjust="0"/>
  </p:normalViewPr>
  <p:slideViewPr>
    <p:cSldViewPr snapToGrid="0">
      <p:cViewPr varScale="1">
        <p:scale>
          <a:sx n="101" d="100"/>
          <a:sy n="101" d="100"/>
        </p:scale>
        <p:origin x="14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Turner" userId="ae9ce5aa-df85-4a98-bb20-5113fbcffebd" providerId="ADAL" clId="{C603ACF9-DF80-4500-B21E-38B34631ECC3}"/>
    <pc:docChg chg="undo redo custSel addSld delSld modSld sldOrd delMainMaster">
      <pc:chgData name="William Turner" userId="ae9ce5aa-df85-4a98-bb20-5113fbcffebd" providerId="ADAL" clId="{C603ACF9-DF80-4500-B21E-38B34631ECC3}" dt="2025-01-10T15:48:17.596" v="2410"/>
      <pc:docMkLst>
        <pc:docMk/>
      </pc:docMkLst>
      <pc:sldChg chg="addSp modSp mod">
        <pc:chgData name="William Turner" userId="ae9ce5aa-df85-4a98-bb20-5113fbcffebd" providerId="ADAL" clId="{C603ACF9-DF80-4500-B21E-38B34631ECC3}" dt="2025-01-10T15:37:35.988" v="2140" actId="20577"/>
        <pc:sldMkLst>
          <pc:docMk/>
          <pc:sldMk cId="4231102055" sldId="256"/>
        </pc:sldMkLst>
        <pc:spChg chg="mod">
          <ac:chgData name="William Turner" userId="ae9ce5aa-df85-4a98-bb20-5113fbcffebd" providerId="ADAL" clId="{C603ACF9-DF80-4500-B21E-38B34631ECC3}" dt="2025-01-10T15:37:35.988" v="2140" actId="20577"/>
          <ac:spMkLst>
            <pc:docMk/>
            <pc:sldMk cId="4231102055" sldId="256"/>
            <ac:spMk id="2" creationId="{FE8F8CEA-C968-498E-9891-FBCF5D6B5346}"/>
          </ac:spMkLst>
        </pc:spChg>
        <pc:spChg chg="mod">
          <ac:chgData name="William Turner" userId="ae9ce5aa-df85-4a98-bb20-5113fbcffebd" providerId="ADAL" clId="{C603ACF9-DF80-4500-B21E-38B34631ECC3}" dt="2025-01-10T15:36:53.475" v="2087" actId="313"/>
          <ac:spMkLst>
            <pc:docMk/>
            <pc:sldMk cId="4231102055" sldId="256"/>
            <ac:spMk id="3" creationId="{9E643825-FE7D-A6BD-7A93-0C2CC3448D16}"/>
          </ac:spMkLst>
        </pc:spChg>
        <pc:picChg chg="add mod">
          <ac:chgData name="William Turner" userId="ae9ce5aa-df85-4a98-bb20-5113fbcffebd" providerId="ADAL" clId="{C603ACF9-DF80-4500-B21E-38B34631ECC3}" dt="2025-01-10T15:36:51.495" v="2086" actId="1076"/>
          <ac:picMkLst>
            <pc:docMk/>
            <pc:sldMk cId="4231102055" sldId="256"/>
            <ac:picMk id="4" creationId="{6AB8F5AE-0462-56D7-76B1-17F516D6567F}"/>
          </ac:picMkLst>
        </pc:picChg>
      </pc:sldChg>
      <pc:sldChg chg="del">
        <pc:chgData name="William Turner" userId="ae9ce5aa-df85-4a98-bb20-5113fbcffebd" providerId="ADAL" clId="{C603ACF9-DF80-4500-B21E-38B34631ECC3}" dt="2025-01-08T03:02:22.724" v="0" actId="47"/>
        <pc:sldMkLst>
          <pc:docMk/>
          <pc:sldMk cId="4089928689" sldId="258"/>
        </pc:sldMkLst>
      </pc:sldChg>
      <pc:sldChg chg="del">
        <pc:chgData name="William Turner" userId="ae9ce5aa-df85-4a98-bb20-5113fbcffebd" providerId="ADAL" clId="{C603ACF9-DF80-4500-B21E-38B34631ECC3}" dt="2025-01-08T03:02:22.724" v="0" actId="47"/>
        <pc:sldMkLst>
          <pc:docMk/>
          <pc:sldMk cId="1209837730" sldId="263"/>
        </pc:sldMkLst>
      </pc:sldChg>
      <pc:sldChg chg="del">
        <pc:chgData name="William Turner" userId="ae9ce5aa-df85-4a98-bb20-5113fbcffebd" providerId="ADAL" clId="{C603ACF9-DF80-4500-B21E-38B34631ECC3}" dt="2025-01-08T03:02:31.619" v="1" actId="47"/>
        <pc:sldMkLst>
          <pc:docMk/>
          <pc:sldMk cId="33143142" sldId="266"/>
        </pc:sldMkLst>
      </pc:sldChg>
      <pc:sldChg chg="ord">
        <pc:chgData name="William Turner" userId="ae9ce5aa-df85-4a98-bb20-5113fbcffebd" providerId="ADAL" clId="{C603ACF9-DF80-4500-B21E-38B34631ECC3}" dt="2025-01-10T03:00:05.885" v="1030"/>
        <pc:sldMkLst>
          <pc:docMk/>
          <pc:sldMk cId="3672005343" sldId="301"/>
        </pc:sldMkLst>
      </pc:sldChg>
      <pc:sldChg chg="del ord">
        <pc:chgData name="William Turner" userId="ae9ce5aa-df85-4a98-bb20-5113fbcffebd" providerId="ADAL" clId="{C603ACF9-DF80-4500-B21E-38B34631ECC3}" dt="2025-01-10T02:52:14.987" v="996"/>
        <pc:sldMkLst>
          <pc:docMk/>
          <pc:sldMk cId="1660195058" sldId="306"/>
        </pc:sldMkLst>
      </pc:sldChg>
      <pc:sldChg chg="del">
        <pc:chgData name="William Turner" userId="ae9ce5aa-df85-4a98-bb20-5113fbcffebd" providerId="ADAL" clId="{C603ACF9-DF80-4500-B21E-38B34631ECC3}" dt="2025-01-08T03:02:59.216" v="7" actId="47"/>
        <pc:sldMkLst>
          <pc:docMk/>
          <pc:sldMk cId="321118796" sldId="307"/>
        </pc:sldMkLst>
      </pc:sldChg>
      <pc:sldChg chg="del">
        <pc:chgData name="William Turner" userId="ae9ce5aa-df85-4a98-bb20-5113fbcffebd" providerId="ADAL" clId="{C603ACF9-DF80-4500-B21E-38B34631ECC3}" dt="2025-01-08T03:03:00.446" v="9" actId="47"/>
        <pc:sldMkLst>
          <pc:docMk/>
          <pc:sldMk cId="1059597295" sldId="310"/>
        </pc:sldMkLst>
      </pc:sldChg>
      <pc:sldChg chg="del">
        <pc:chgData name="William Turner" userId="ae9ce5aa-df85-4a98-bb20-5113fbcffebd" providerId="ADAL" clId="{C603ACF9-DF80-4500-B21E-38B34631ECC3}" dt="2025-01-08T03:02:59.818" v="8" actId="47"/>
        <pc:sldMkLst>
          <pc:docMk/>
          <pc:sldMk cId="1988739038" sldId="311"/>
        </pc:sldMkLst>
      </pc:sldChg>
      <pc:sldChg chg="del">
        <pc:chgData name="William Turner" userId="ae9ce5aa-df85-4a98-bb20-5113fbcffebd" providerId="ADAL" clId="{C603ACF9-DF80-4500-B21E-38B34631ECC3}" dt="2025-01-08T03:03:01.277" v="10" actId="47"/>
        <pc:sldMkLst>
          <pc:docMk/>
          <pc:sldMk cId="1741605856" sldId="312"/>
        </pc:sldMkLst>
      </pc:sldChg>
      <pc:sldChg chg="del">
        <pc:chgData name="William Turner" userId="ae9ce5aa-df85-4a98-bb20-5113fbcffebd" providerId="ADAL" clId="{C603ACF9-DF80-4500-B21E-38B34631ECC3}" dt="2025-01-08T03:03:22.380" v="22" actId="47"/>
        <pc:sldMkLst>
          <pc:docMk/>
          <pc:sldMk cId="2083838076" sldId="313"/>
        </pc:sldMkLst>
      </pc:sldChg>
      <pc:sldChg chg="del">
        <pc:chgData name="William Turner" userId="ae9ce5aa-df85-4a98-bb20-5113fbcffebd" providerId="ADAL" clId="{C603ACF9-DF80-4500-B21E-38B34631ECC3}" dt="2025-01-08T03:02:44.320" v="2" actId="47"/>
        <pc:sldMkLst>
          <pc:docMk/>
          <pc:sldMk cId="2860722394" sldId="314"/>
        </pc:sldMkLst>
      </pc:sldChg>
      <pc:sldChg chg="del">
        <pc:chgData name="William Turner" userId="ae9ce5aa-df85-4a98-bb20-5113fbcffebd" providerId="ADAL" clId="{C603ACF9-DF80-4500-B21E-38B34631ECC3}" dt="2025-01-08T03:02:46.858" v="3" actId="47"/>
        <pc:sldMkLst>
          <pc:docMk/>
          <pc:sldMk cId="835893785" sldId="315"/>
        </pc:sldMkLst>
      </pc:sldChg>
      <pc:sldChg chg="del">
        <pc:chgData name="William Turner" userId="ae9ce5aa-df85-4a98-bb20-5113fbcffebd" providerId="ADAL" clId="{C603ACF9-DF80-4500-B21E-38B34631ECC3}" dt="2025-01-08T03:02:53.991" v="5" actId="47"/>
        <pc:sldMkLst>
          <pc:docMk/>
          <pc:sldMk cId="755197036" sldId="316"/>
        </pc:sldMkLst>
      </pc:sldChg>
      <pc:sldChg chg="del">
        <pc:chgData name="William Turner" userId="ae9ce5aa-df85-4a98-bb20-5113fbcffebd" providerId="ADAL" clId="{C603ACF9-DF80-4500-B21E-38B34631ECC3}" dt="2025-01-08T03:03:03.373" v="14" actId="47"/>
        <pc:sldMkLst>
          <pc:docMk/>
          <pc:sldMk cId="2969610412" sldId="317"/>
        </pc:sldMkLst>
      </pc:sldChg>
      <pc:sldChg chg="del">
        <pc:chgData name="William Turner" userId="ae9ce5aa-df85-4a98-bb20-5113fbcffebd" providerId="ADAL" clId="{C603ACF9-DF80-4500-B21E-38B34631ECC3}" dt="2025-01-08T03:02:57.531" v="6" actId="47"/>
        <pc:sldMkLst>
          <pc:docMk/>
          <pc:sldMk cId="3432126556" sldId="318"/>
        </pc:sldMkLst>
      </pc:sldChg>
      <pc:sldChg chg="del">
        <pc:chgData name="William Turner" userId="ae9ce5aa-df85-4a98-bb20-5113fbcffebd" providerId="ADAL" clId="{C603ACF9-DF80-4500-B21E-38B34631ECC3}" dt="2025-01-08T03:03:01.832" v="11" actId="47"/>
        <pc:sldMkLst>
          <pc:docMk/>
          <pc:sldMk cId="2602247493" sldId="319"/>
        </pc:sldMkLst>
      </pc:sldChg>
      <pc:sldChg chg="del">
        <pc:chgData name="William Turner" userId="ae9ce5aa-df85-4a98-bb20-5113fbcffebd" providerId="ADAL" clId="{C603ACF9-DF80-4500-B21E-38B34631ECC3}" dt="2025-01-08T03:03:02.394" v="12" actId="47"/>
        <pc:sldMkLst>
          <pc:docMk/>
          <pc:sldMk cId="2227735003" sldId="320"/>
        </pc:sldMkLst>
      </pc:sldChg>
      <pc:sldChg chg="del">
        <pc:chgData name="William Turner" userId="ae9ce5aa-df85-4a98-bb20-5113fbcffebd" providerId="ADAL" clId="{C603ACF9-DF80-4500-B21E-38B34631ECC3}" dt="2025-01-08T03:03:02.862" v="13" actId="47"/>
        <pc:sldMkLst>
          <pc:docMk/>
          <pc:sldMk cId="2504263500" sldId="321"/>
        </pc:sldMkLst>
      </pc:sldChg>
      <pc:sldChg chg="del">
        <pc:chgData name="William Turner" userId="ae9ce5aa-df85-4a98-bb20-5113fbcffebd" providerId="ADAL" clId="{C603ACF9-DF80-4500-B21E-38B34631ECC3}" dt="2025-01-08T03:03:04.373" v="16" actId="47"/>
        <pc:sldMkLst>
          <pc:docMk/>
          <pc:sldMk cId="438894031" sldId="322"/>
        </pc:sldMkLst>
      </pc:sldChg>
      <pc:sldChg chg="del">
        <pc:chgData name="William Turner" userId="ae9ce5aa-df85-4a98-bb20-5113fbcffebd" providerId="ADAL" clId="{C603ACF9-DF80-4500-B21E-38B34631ECC3}" dt="2025-01-08T03:03:03.879" v="15" actId="47"/>
        <pc:sldMkLst>
          <pc:docMk/>
          <pc:sldMk cId="2906453641" sldId="323"/>
        </pc:sldMkLst>
      </pc:sldChg>
      <pc:sldChg chg="del">
        <pc:chgData name="William Turner" userId="ae9ce5aa-df85-4a98-bb20-5113fbcffebd" providerId="ADAL" clId="{C603ACF9-DF80-4500-B21E-38B34631ECC3}" dt="2025-01-08T03:03:05.551" v="17" actId="47"/>
        <pc:sldMkLst>
          <pc:docMk/>
          <pc:sldMk cId="1575800012" sldId="324"/>
        </pc:sldMkLst>
      </pc:sldChg>
      <pc:sldChg chg="del">
        <pc:chgData name="William Turner" userId="ae9ce5aa-df85-4a98-bb20-5113fbcffebd" providerId="ADAL" clId="{C603ACF9-DF80-4500-B21E-38B34631ECC3}" dt="2025-01-08T03:03:06.143" v="18" actId="47"/>
        <pc:sldMkLst>
          <pc:docMk/>
          <pc:sldMk cId="3736917283" sldId="325"/>
        </pc:sldMkLst>
      </pc:sldChg>
      <pc:sldChg chg="del">
        <pc:chgData name="William Turner" userId="ae9ce5aa-df85-4a98-bb20-5113fbcffebd" providerId="ADAL" clId="{C603ACF9-DF80-4500-B21E-38B34631ECC3}" dt="2025-01-10T01:40:16.104" v="535" actId="47"/>
        <pc:sldMkLst>
          <pc:docMk/>
          <pc:sldMk cId="1093103842" sldId="327"/>
        </pc:sldMkLst>
      </pc:sldChg>
      <pc:sldChg chg="del">
        <pc:chgData name="William Turner" userId="ae9ce5aa-df85-4a98-bb20-5113fbcffebd" providerId="ADAL" clId="{C603ACF9-DF80-4500-B21E-38B34631ECC3}" dt="2025-01-08T03:03:07.322" v="19" actId="47"/>
        <pc:sldMkLst>
          <pc:docMk/>
          <pc:sldMk cId="467135480" sldId="328"/>
        </pc:sldMkLst>
      </pc:sldChg>
      <pc:sldChg chg="addSp delSp modSp add del mod">
        <pc:chgData name="William Turner" userId="ae9ce5aa-df85-4a98-bb20-5113fbcffebd" providerId="ADAL" clId="{C603ACF9-DF80-4500-B21E-38B34631ECC3}" dt="2025-01-10T01:42:25.668" v="584" actId="47"/>
        <pc:sldMkLst>
          <pc:docMk/>
          <pc:sldMk cId="2442980378" sldId="328"/>
        </pc:sldMkLst>
        <pc:spChg chg="mod">
          <ac:chgData name="William Turner" userId="ae9ce5aa-df85-4a98-bb20-5113fbcffebd" providerId="ADAL" clId="{C603ACF9-DF80-4500-B21E-38B34631ECC3}" dt="2025-01-08T03:05:55.481" v="219" actId="20577"/>
          <ac:spMkLst>
            <pc:docMk/>
            <pc:sldMk cId="2442980378" sldId="328"/>
            <ac:spMk id="2" creationId="{E42ECB6A-5C7A-4C74-9753-069DAD58F9FB}"/>
          </ac:spMkLst>
        </pc:spChg>
        <pc:spChg chg="add del mod">
          <ac:chgData name="William Turner" userId="ae9ce5aa-df85-4a98-bb20-5113fbcffebd" providerId="ADAL" clId="{C603ACF9-DF80-4500-B21E-38B34631ECC3}" dt="2025-01-08T03:05:38.309" v="168"/>
          <ac:spMkLst>
            <pc:docMk/>
            <pc:sldMk cId="2442980378" sldId="328"/>
            <ac:spMk id="7" creationId="{8F9ACFE8-75A9-6676-ACA0-842B1DAE35BC}"/>
          </ac:spMkLst>
        </pc:spChg>
        <pc:picChg chg="del">
          <ac:chgData name="William Turner" userId="ae9ce5aa-df85-4a98-bb20-5113fbcffebd" providerId="ADAL" clId="{C603ACF9-DF80-4500-B21E-38B34631ECC3}" dt="2025-01-08T03:05:32.461" v="167" actId="478"/>
          <ac:picMkLst>
            <pc:docMk/>
            <pc:sldMk cId="2442980378" sldId="328"/>
            <ac:picMk id="6" creationId="{55D74DE1-740C-3B95-4E41-BD27A416E2A0}"/>
          </ac:picMkLst>
        </pc:picChg>
        <pc:picChg chg="add mod">
          <ac:chgData name="William Turner" userId="ae9ce5aa-df85-4a98-bb20-5113fbcffebd" providerId="ADAL" clId="{C603ACF9-DF80-4500-B21E-38B34631ECC3}" dt="2025-01-08T03:06:10.948" v="222" actId="14100"/>
          <ac:picMkLst>
            <pc:docMk/>
            <pc:sldMk cId="2442980378" sldId="328"/>
            <ac:picMk id="1026" creationId="{1CE46EAD-12BD-D3BC-343E-C90249BB3AB3}"/>
          </ac:picMkLst>
        </pc:picChg>
      </pc:sldChg>
      <pc:sldChg chg="addSp delSp modSp add del mod">
        <pc:chgData name="William Turner" userId="ae9ce5aa-df85-4a98-bb20-5113fbcffebd" providerId="ADAL" clId="{C603ACF9-DF80-4500-B21E-38B34631ECC3}" dt="2025-01-10T01:39:56.898" v="510" actId="47"/>
        <pc:sldMkLst>
          <pc:docMk/>
          <pc:sldMk cId="1018546948" sldId="329"/>
        </pc:sldMkLst>
        <pc:spChg chg="mod">
          <ac:chgData name="William Turner" userId="ae9ce5aa-df85-4a98-bb20-5113fbcffebd" providerId="ADAL" clId="{C603ACF9-DF80-4500-B21E-38B34631ECC3}" dt="2025-01-08T03:07:02.141" v="247" actId="20577"/>
          <ac:spMkLst>
            <pc:docMk/>
            <pc:sldMk cId="1018546948" sldId="329"/>
            <ac:spMk id="2" creationId="{DC672292-B538-B3A2-59D4-25A617896ECB}"/>
          </ac:spMkLst>
        </pc:spChg>
        <pc:spChg chg="add mod">
          <ac:chgData name="William Turner" userId="ae9ce5aa-df85-4a98-bb20-5113fbcffebd" providerId="ADAL" clId="{C603ACF9-DF80-4500-B21E-38B34631ECC3}" dt="2025-01-10T01:38:16.096" v="450" actId="478"/>
          <ac:spMkLst>
            <pc:docMk/>
            <pc:sldMk cId="1018546948" sldId="329"/>
            <ac:spMk id="7" creationId="{5BEB52F4-C91F-522F-F739-FA8AC46B46F4}"/>
          </ac:spMkLst>
        </pc:spChg>
        <pc:picChg chg="del">
          <ac:chgData name="William Turner" userId="ae9ce5aa-df85-4a98-bb20-5113fbcffebd" providerId="ADAL" clId="{C603ACF9-DF80-4500-B21E-38B34631ECC3}" dt="2025-01-10T01:38:16.096" v="450" actId="478"/>
          <ac:picMkLst>
            <pc:docMk/>
            <pc:sldMk cId="1018546948" sldId="329"/>
            <ac:picMk id="6" creationId="{DFC0546A-89AD-3245-E9A4-EF4D07629187}"/>
          </ac:picMkLst>
        </pc:picChg>
      </pc:sldChg>
      <pc:sldChg chg="del">
        <pc:chgData name="William Turner" userId="ae9ce5aa-df85-4a98-bb20-5113fbcffebd" providerId="ADAL" clId="{C603ACF9-DF80-4500-B21E-38B34631ECC3}" dt="2025-01-08T03:03:08.616" v="20" actId="47"/>
        <pc:sldMkLst>
          <pc:docMk/>
          <pc:sldMk cId="4250199625" sldId="329"/>
        </pc:sldMkLst>
      </pc:sldChg>
      <pc:sldChg chg="del">
        <pc:chgData name="William Turner" userId="ae9ce5aa-df85-4a98-bb20-5113fbcffebd" providerId="ADAL" clId="{C603ACF9-DF80-4500-B21E-38B34631ECC3}" dt="2025-01-08T03:03:10.362" v="21" actId="47"/>
        <pc:sldMkLst>
          <pc:docMk/>
          <pc:sldMk cId="535498558" sldId="330"/>
        </pc:sldMkLst>
      </pc:sldChg>
      <pc:sldChg chg="modSp new del mod ord">
        <pc:chgData name="William Turner" userId="ae9ce5aa-df85-4a98-bb20-5113fbcffebd" providerId="ADAL" clId="{C603ACF9-DF80-4500-B21E-38B34631ECC3}" dt="2025-01-10T03:55:49.777" v="1508" actId="47"/>
        <pc:sldMkLst>
          <pc:docMk/>
          <pc:sldMk cId="2975101868" sldId="330"/>
        </pc:sldMkLst>
        <pc:spChg chg="mod">
          <ac:chgData name="William Turner" userId="ae9ce5aa-df85-4a98-bb20-5113fbcffebd" providerId="ADAL" clId="{C603ACF9-DF80-4500-B21E-38B34631ECC3}" dt="2025-01-08T03:13:39.420" v="280" actId="20577"/>
          <ac:spMkLst>
            <pc:docMk/>
            <pc:sldMk cId="2975101868" sldId="330"/>
            <ac:spMk id="2" creationId="{8214C43E-AFB0-D08E-3EAC-F8CE260992CB}"/>
          </ac:spMkLst>
        </pc:spChg>
        <pc:spChg chg="mod">
          <ac:chgData name="William Turner" userId="ae9ce5aa-df85-4a98-bb20-5113fbcffebd" providerId="ADAL" clId="{C603ACF9-DF80-4500-B21E-38B34631ECC3}" dt="2025-01-10T03:34:09.382" v="1286" actId="20577"/>
          <ac:spMkLst>
            <pc:docMk/>
            <pc:sldMk cId="2975101868" sldId="330"/>
            <ac:spMk id="3" creationId="{ED847A9D-1509-9B1F-7631-FA5B842D6736}"/>
          </ac:spMkLst>
        </pc:spChg>
      </pc:sldChg>
      <pc:sldChg chg="addSp delSp modSp add del mod">
        <pc:chgData name="William Turner" userId="ae9ce5aa-df85-4a98-bb20-5113fbcffebd" providerId="ADAL" clId="{C603ACF9-DF80-4500-B21E-38B34631ECC3}" dt="2025-01-08T03:34:42.503" v="347" actId="47"/>
        <pc:sldMkLst>
          <pc:docMk/>
          <pc:sldMk cId="949838355" sldId="331"/>
        </pc:sldMkLst>
        <pc:spChg chg="add del mod">
          <ac:chgData name="William Turner" userId="ae9ce5aa-df85-4a98-bb20-5113fbcffebd" providerId="ADAL" clId="{C603ACF9-DF80-4500-B21E-38B34631ECC3}" dt="2025-01-08T03:18:13.580" v="334"/>
          <ac:spMkLst>
            <pc:docMk/>
            <pc:sldMk cId="949838355" sldId="331"/>
            <ac:spMk id="7" creationId="{6419FD2C-6795-7832-F0EE-735F19D85B9A}"/>
          </ac:spMkLst>
        </pc:spChg>
        <pc:spChg chg="add del mod">
          <ac:chgData name="William Turner" userId="ae9ce5aa-df85-4a98-bb20-5113fbcffebd" providerId="ADAL" clId="{C603ACF9-DF80-4500-B21E-38B34631ECC3}" dt="2025-01-08T03:19:41.053" v="338"/>
          <ac:spMkLst>
            <pc:docMk/>
            <pc:sldMk cId="949838355" sldId="331"/>
            <ac:spMk id="8" creationId="{7E8C6E89-7DAE-175A-5D65-CCAB59C1210C}"/>
          </ac:spMkLst>
        </pc:spChg>
        <pc:picChg chg="del">
          <ac:chgData name="William Turner" userId="ae9ce5aa-df85-4a98-bb20-5113fbcffebd" providerId="ADAL" clId="{C603ACF9-DF80-4500-B21E-38B34631ECC3}" dt="2025-01-08T03:18:08.457" v="333" actId="478"/>
          <ac:picMkLst>
            <pc:docMk/>
            <pc:sldMk cId="949838355" sldId="331"/>
            <ac:picMk id="6" creationId="{CE57ABFA-3A2A-9B03-4468-A5CE5F6DAEF1}"/>
          </ac:picMkLst>
        </pc:picChg>
        <pc:picChg chg="add del mod">
          <ac:chgData name="William Turner" userId="ae9ce5aa-df85-4a98-bb20-5113fbcffebd" providerId="ADAL" clId="{C603ACF9-DF80-4500-B21E-38B34631ECC3}" dt="2025-01-08T03:18:24.436" v="337" actId="478"/>
          <ac:picMkLst>
            <pc:docMk/>
            <pc:sldMk cId="949838355" sldId="331"/>
            <ac:picMk id="2050" creationId="{E2EDD5B1-65D3-8AF4-4CC3-8EA7ACA67A61}"/>
          </ac:picMkLst>
        </pc:picChg>
        <pc:picChg chg="add mod">
          <ac:chgData name="William Turner" userId="ae9ce5aa-df85-4a98-bb20-5113fbcffebd" providerId="ADAL" clId="{C603ACF9-DF80-4500-B21E-38B34631ECC3}" dt="2025-01-08T03:19:46.680" v="340" actId="14100"/>
          <ac:picMkLst>
            <pc:docMk/>
            <pc:sldMk cId="949838355" sldId="331"/>
            <ac:picMk id="2052" creationId="{BF74BCAF-50CA-A3C2-22F3-4F74CE232572}"/>
          </ac:picMkLst>
        </pc:picChg>
      </pc:sldChg>
      <pc:sldChg chg="new del">
        <pc:chgData name="William Turner" userId="ae9ce5aa-df85-4a98-bb20-5113fbcffebd" providerId="ADAL" clId="{C603ACF9-DF80-4500-B21E-38B34631ECC3}" dt="2025-01-08T03:18:03.043" v="331" actId="680"/>
        <pc:sldMkLst>
          <pc:docMk/>
          <pc:sldMk cId="1293436661" sldId="331"/>
        </pc:sldMkLst>
      </pc:sldChg>
      <pc:sldChg chg="addSp delSp modSp add del mod">
        <pc:chgData name="William Turner" userId="ae9ce5aa-df85-4a98-bb20-5113fbcffebd" providerId="ADAL" clId="{C603ACF9-DF80-4500-B21E-38B34631ECC3}" dt="2025-01-10T01:44:21.856" v="640" actId="47"/>
        <pc:sldMkLst>
          <pc:docMk/>
          <pc:sldMk cId="1932766150" sldId="331"/>
        </pc:sldMkLst>
        <pc:spChg chg="mod">
          <ac:chgData name="William Turner" userId="ae9ce5aa-df85-4a98-bb20-5113fbcffebd" providerId="ADAL" clId="{C603ACF9-DF80-4500-B21E-38B34631ECC3}" dt="2025-01-10T01:19:12.775" v="356" actId="20577"/>
          <ac:spMkLst>
            <pc:docMk/>
            <pc:sldMk cId="1932766150" sldId="331"/>
            <ac:spMk id="2" creationId="{7E41DF94-C8BA-2383-9C41-1D77CD7647A7}"/>
          </ac:spMkLst>
        </pc:spChg>
        <pc:spChg chg="add mod">
          <ac:chgData name="William Turner" userId="ae9ce5aa-df85-4a98-bb20-5113fbcffebd" providerId="ADAL" clId="{C603ACF9-DF80-4500-B21E-38B34631ECC3}" dt="2025-01-10T01:18:49.227" v="352" actId="478"/>
          <ac:spMkLst>
            <pc:docMk/>
            <pc:sldMk cId="1932766150" sldId="331"/>
            <ac:spMk id="6" creationId="{E5ABCA0C-5D5F-6551-C635-9A2E7DFFBE22}"/>
          </ac:spMkLst>
        </pc:spChg>
        <pc:graphicFrameChg chg="add mod">
          <ac:chgData name="William Turner" userId="ae9ce5aa-df85-4a98-bb20-5113fbcffebd" providerId="ADAL" clId="{C603ACF9-DF80-4500-B21E-38B34631ECC3}" dt="2025-01-10T01:19:05.178" v="355" actId="14100"/>
          <ac:graphicFrameMkLst>
            <pc:docMk/>
            <pc:sldMk cId="1932766150" sldId="331"/>
            <ac:graphicFrameMk id="3" creationId="{E5004DCC-5D70-5514-580C-708722CAFF74}"/>
          </ac:graphicFrameMkLst>
        </pc:graphicFrameChg>
        <pc:picChg chg="del">
          <ac:chgData name="William Turner" userId="ae9ce5aa-df85-4a98-bb20-5113fbcffebd" providerId="ADAL" clId="{C603ACF9-DF80-4500-B21E-38B34631ECC3}" dt="2025-01-10T01:18:49.227" v="352" actId="478"/>
          <ac:picMkLst>
            <pc:docMk/>
            <pc:sldMk cId="1932766150" sldId="331"/>
            <ac:picMk id="1026" creationId="{FA9998DD-FED7-9B3A-447A-DA2F1B534694}"/>
          </ac:picMkLst>
        </pc:picChg>
      </pc:sldChg>
      <pc:sldChg chg="addSp delSp modSp add del mod">
        <pc:chgData name="William Turner" userId="ae9ce5aa-df85-4a98-bb20-5113fbcffebd" providerId="ADAL" clId="{C603ACF9-DF80-4500-B21E-38B34631ECC3}" dt="2025-01-10T02:16:46.555" v="769" actId="47"/>
        <pc:sldMkLst>
          <pc:docMk/>
          <pc:sldMk cId="840311842" sldId="332"/>
        </pc:sldMkLst>
        <pc:spChg chg="mod">
          <ac:chgData name="William Turner" userId="ae9ce5aa-df85-4a98-bb20-5113fbcffebd" providerId="ADAL" clId="{C603ACF9-DF80-4500-B21E-38B34631ECC3}" dt="2025-01-10T01:22:53.276" v="376" actId="20577"/>
          <ac:spMkLst>
            <pc:docMk/>
            <pc:sldMk cId="840311842" sldId="332"/>
            <ac:spMk id="2" creationId="{1EBD9154-2F50-BD79-E296-15D13D996614}"/>
          </ac:spMkLst>
        </pc:spChg>
        <pc:spChg chg="add del mod">
          <ac:chgData name="William Turner" userId="ae9ce5aa-df85-4a98-bb20-5113fbcffebd" providerId="ADAL" clId="{C603ACF9-DF80-4500-B21E-38B34631ECC3}" dt="2025-01-10T01:22:23.931" v="367" actId="931"/>
          <ac:spMkLst>
            <pc:docMk/>
            <pc:sldMk cId="840311842" sldId="332"/>
            <ac:spMk id="3" creationId="{21EC4100-E1AC-5016-E4DF-D8578874AE40}"/>
          </ac:spMkLst>
        </pc:spChg>
        <pc:spChg chg="add mod">
          <ac:chgData name="William Turner" userId="ae9ce5aa-df85-4a98-bb20-5113fbcffebd" providerId="ADAL" clId="{C603ACF9-DF80-4500-B21E-38B34631ECC3}" dt="2025-01-10T01:22:48.491" v="375" actId="1076"/>
          <ac:spMkLst>
            <pc:docMk/>
            <pc:sldMk cId="840311842" sldId="332"/>
            <ac:spMk id="10" creationId="{69CD7324-FD14-D04A-F291-A6D46F453E77}"/>
          </ac:spMkLst>
        </pc:spChg>
        <pc:picChg chg="add del mod">
          <ac:chgData name="William Turner" userId="ae9ce5aa-df85-4a98-bb20-5113fbcffebd" providerId="ADAL" clId="{C603ACF9-DF80-4500-B21E-38B34631ECC3}" dt="2025-01-10T01:21:58.308" v="360" actId="478"/>
          <ac:picMkLst>
            <pc:docMk/>
            <pc:sldMk cId="840311842" sldId="332"/>
            <ac:picMk id="6" creationId="{D4D0DE85-9FBD-F979-DECD-6512D1434ECE}"/>
          </ac:picMkLst>
        </pc:picChg>
        <pc:picChg chg="add del mod">
          <ac:chgData name="William Turner" userId="ae9ce5aa-df85-4a98-bb20-5113fbcffebd" providerId="ADAL" clId="{C603ACF9-DF80-4500-B21E-38B34631ECC3}" dt="2025-01-10T01:22:25.344" v="368" actId="478"/>
          <ac:picMkLst>
            <pc:docMk/>
            <pc:sldMk cId="840311842" sldId="332"/>
            <ac:picMk id="8" creationId="{1AF233FD-3589-AA7B-FA91-B7312FB58723}"/>
          </ac:picMkLst>
        </pc:picChg>
        <pc:picChg chg="del">
          <ac:chgData name="William Turner" userId="ae9ce5aa-df85-4a98-bb20-5113fbcffebd" providerId="ADAL" clId="{C603ACF9-DF80-4500-B21E-38B34631ECC3}" dt="2025-01-10T01:21:38.590" v="357" actId="478"/>
          <ac:picMkLst>
            <pc:docMk/>
            <pc:sldMk cId="840311842" sldId="332"/>
            <ac:picMk id="1026" creationId="{EB7E6BD4-423E-4CED-8ADC-3B009751859C}"/>
          </ac:picMkLst>
        </pc:picChg>
        <pc:picChg chg="add mod">
          <ac:chgData name="William Turner" userId="ae9ce5aa-df85-4a98-bb20-5113fbcffebd" providerId="ADAL" clId="{C603ACF9-DF80-4500-B21E-38B34631ECC3}" dt="2025-01-10T01:22:48.491" v="375" actId="1076"/>
          <ac:picMkLst>
            <pc:docMk/>
            <pc:sldMk cId="840311842" sldId="332"/>
            <ac:picMk id="1027" creationId="{A3A59D8B-1E6F-B5C4-49CD-E13454DB04BF}"/>
          </ac:picMkLst>
        </pc:picChg>
      </pc:sldChg>
      <pc:sldChg chg="addSp delSp modSp add del mod">
        <pc:chgData name="William Turner" userId="ae9ce5aa-df85-4a98-bb20-5113fbcffebd" providerId="ADAL" clId="{C603ACF9-DF80-4500-B21E-38B34631ECC3}" dt="2025-01-08T03:34:43.142" v="348" actId="47"/>
        <pc:sldMkLst>
          <pc:docMk/>
          <pc:sldMk cId="2699286877" sldId="332"/>
        </pc:sldMkLst>
        <pc:spChg chg="mod">
          <ac:chgData name="William Turner" userId="ae9ce5aa-df85-4a98-bb20-5113fbcffebd" providerId="ADAL" clId="{C603ACF9-DF80-4500-B21E-38B34631ECC3}" dt="2025-01-08T03:20:35.871" v="345" actId="20577"/>
          <ac:spMkLst>
            <pc:docMk/>
            <pc:sldMk cId="2699286877" sldId="332"/>
            <ac:spMk id="2" creationId="{531C8860-A279-5086-2C5C-1D66A98216D2}"/>
          </ac:spMkLst>
        </pc:spChg>
        <pc:spChg chg="add mod">
          <ac:chgData name="William Turner" userId="ae9ce5aa-df85-4a98-bb20-5113fbcffebd" providerId="ADAL" clId="{C603ACF9-DF80-4500-B21E-38B34631ECC3}" dt="2025-01-08T03:20:22.575" v="342" actId="478"/>
          <ac:spMkLst>
            <pc:docMk/>
            <pc:sldMk cId="2699286877" sldId="332"/>
            <ac:spMk id="3" creationId="{130216B1-72D5-BC04-8898-8C2D5524651D}"/>
          </ac:spMkLst>
        </pc:spChg>
        <pc:picChg chg="del">
          <ac:chgData name="William Turner" userId="ae9ce5aa-df85-4a98-bb20-5113fbcffebd" providerId="ADAL" clId="{C603ACF9-DF80-4500-B21E-38B34631ECC3}" dt="2025-01-08T03:20:22.575" v="342" actId="478"/>
          <ac:picMkLst>
            <pc:docMk/>
            <pc:sldMk cId="2699286877" sldId="332"/>
            <ac:picMk id="2052" creationId="{5BA80087-FF9B-D634-0A4C-6C58F84A1EEC}"/>
          </ac:picMkLst>
        </pc:picChg>
        <pc:picChg chg="add mod">
          <ac:chgData name="William Turner" userId="ae9ce5aa-df85-4a98-bb20-5113fbcffebd" providerId="ADAL" clId="{C603ACF9-DF80-4500-B21E-38B34631ECC3}" dt="2025-01-08T03:20:38.949" v="346" actId="1076"/>
          <ac:picMkLst>
            <pc:docMk/>
            <pc:sldMk cId="2699286877" sldId="332"/>
            <ac:picMk id="3074" creationId="{86E2B6E4-3BE9-BEB9-ED58-29FB4970C225}"/>
          </ac:picMkLst>
        </pc:picChg>
      </pc:sldChg>
      <pc:sldChg chg="addSp delSp modSp add del mod">
        <pc:chgData name="William Turner" userId="ae9ce5aa-df85-4a98-bb20-5113fbcffebd" providerId="ADAL" clId="{C603ACF9-DF80-4500-B21E-38B34631ECC3}" dt="2025-01-10T01:46:24.409" v="642" actId="47"/>
        <pc:sldMkLst>
          <pc:docMk/>
          <pc:sldMk cId="1287957022" sldId="333"/>
        </pc:sldMkLst>
        <pc:spChg chg="mod">
          <ac:chgData name="William Turner" userId="ae9ce5aa-df85-4a98-bb20-5113fbcffebd" providerId="ADAL" clId="{C603ACF9-DF80-4500-B21E-38B34631ECC3}" dt="2025-01-10T01:27:30.810" v="396" actId="20577"/>
          <ac:spMkLst>
            <pc:docMk/>
            <pc:sldMk cId="1287957022" sldId="333"/>
            <ac:spMk id="2" creationId="{5842C5E4-BFEA-1999-F5F5-31B26D7A6E8D}"/>
          </ac:spMkLst>
        </pc:spChg>
        <pc:spChg chg="del mod">
          <ac:chgData name="William Turner" userId="ae9ce5aa-df85-4a98-bb20-5113fbcffebd" providerId="ADAL" clId="{C603ACF9-DF80-4500-B21E-38B34631ECC3}" dt="2025-01-10T01:25:30.682" v="381" actId="478"/>
          <ac:spMkLst>
            <pc:docMk/>
            <pc:sldMk cId="1287957022" sldId="333"/>
            <ac:spMk id="10" creationId="{5D521CBB-4D09-25AC-9909-ABE9D0B7714B}"/>
          </ac:spMkLst>
        </pc:spChg>
        <pc:picChg chg="add del mod">
          <ac:chgData name="William Turner" userId="ae9ce5aa-df85-4a98-bb20-5113fbcffebd" providerId="ADAL" clId="{C603ACF9-DF80-4500-B21E-38B34631ECC3}" dt="2025-01-10T01:25:51.870" v="384" actId="478"/>
          <ac:picMkLst>
            <pc:docMk/>
            <pc:sldMk cId="1287957022" sldId="333"/>
            <ac:picMk id="3" creationId="{018406CF-D301-0ED8-3D1F-D7BB38430253}"/>
          </ac:picMkLst>
        </pc:picChg>
        <pc:picChg chg="add mod">
          <ac:chgData name="William Turner" userId="ae9ce5aa-df85-4a98-bb20-5113fbcffebd" providerId="ADAL" clId="{C603ACF9-DF80-4500-B21E-38B34631ECC3}" dt="2025-01-10T01:27:19.376" v="388" actId="14100"/>
          <ac:picMkLst>
            <pc:docMk/>
            <pc:sldMk cId="1287957022" sldId="333"/>
            <ac:picMk id="6" creationId="{B83B8B26-6590-9CF0-8500-B83B880448B1}"/>
          </ac:picMkLst>
        </pc:picChg>
        <pc:picChg chg="del">
          <ac:chgData name="William Turner" userId="ae9ce5aa-df85-4a98-bb20-5113fbcffebd" providerId="ADAL" clId="{C603ACF9-DF80-4500-B21E-38B34631ECC3}" dt="2025-01-10T01:25:16.382" v="378" actId="478"/>
          <ac:picMkLst>
            <pc:docMk/>
            <pc:sldMk cId="1287957022" sldId="333"/>
            <ac:picMk id="1027" creationId="{E9095983-D694-ABFC-B38A-387728FD0EAE}"/>
          </ac:picMkLst>
        </pc:picChg>
        <pc:picChg chg="add del">
          <ac:chgData name="William Turner" userId="ae9ce5aa-df85-4a98-bb20-5113fbcffebd" providerId="ADAL" clId="{C603ACF9-DF80-4500-B21E-38B34631ECC3}" dt="2025-01-10T01:25:30.682" v="381" actId="478"/>
          <ac:picMkLst>
            <pc:docMk/>
            <pc:sldMk cId="1287957022" sldId="333"/>
            <ac:picMk id="2050" creationId="{9EA6E8A7-4C85-315B-2114-1100F2C1849B}"/>
          </ac:picMkLst>
        </pc:picChg>
      </pc:sldChg>
      <pc:sldChg chg="addSp delSp modSp add del mod">
        <pc:chgData name="William Turner" userId="ae9ce5aa-df85-4a98-bb20-5113fbcffebd" providerId="ADAL" clId="{C603ACF9-DF80-4500-B21E-38B34631ECC3}" dt="2025-01-10T01:29:51.294" v="406" actId="47"/>
        <pc:sldMkLst>
          <pc:docMk/>
          <pc:sldMk cId="2714274828" sldId="334"/>
        </pc:sldMkLst>
        <pc:spChg chg="add">
          <ac:chgData name="William Turner" userId="ae9ce5aa-df85-4a98-bb20-5113fbcffebd" providerId="ADAL" clId="{C603ACF9-DF80-4500-B21E-38B34631ECC3}" dt="2025-01-10T01:28:47.641" v="399"/>
          <ac:spMkLst>
            <pc:docMk/>
            <pc:sldMk cId="2714274828" sldId="334"/>
            <ac:spMk id="3" creationId="{77BABAD8-D864-4230-7FE0-2E84AA5F7AA9}"/>
          </ac:spMkLst>
        </pc:spChg>
        <pc:spChg chg="add">
          <ac:chgData name="William Turner" userId="ae9ce5aa-df85-4a98-bb20-5113fbcffebd" providerId="ADAL" clId="{C603ACF9-DF80-4500-B21E-38B34631ECC3}" dt="2025-01-10T01:28:47.641" v="399"/>
          <ac:spMkLst>
            <pc:docMk/>
            <pc:sldMk cId="2714274828" sldId="334"/>
            <ac:spMk id="7" creationId="{2BE5B977-B6B6-DE05-7FA1-CA6D83FEA0F7}"/>
          </ac:spMkLst>
        </pc:spChg>
        <pc:spChg chg="add mod">
          <ac:chgData name="William Turner" userId="ae9ce5aa-df85-4a98-bb20-5113fbcffebd" providerId="ADAL" clId="{C603ACF9-DF80-4500-B21E-38B34631ECC3}" dt="2025-01-10T01:29:45.383" v="405" actId="1076"/>
          <ac:spMkLst>
            <pc:docMk/>
            <pc:sldMk cId="2714274828" sldId="334"/>
            <ac:spMk id="9" creationId="{02373E67-DEBA-504E-0D83-7F7EA1F7EF0C}"/>
          </ac:spMkLst>
        </pc:spChg>
        <pc:picChg chg="add del">
          <ac:chgData name="William Turner" userId="ae9ce5aa-df85-4a98-bb20-5113fbcffebd" providerId="ADAL" clId="{C603ACF9-DF80-4500-B21E-38B34631ECC3}" dt="2025-01-10T01:29:27.739" v="401" actId="478"/>
          <ac:picMkLst>
            <pc:docMk/>
            <pc:sldMk cId="2714274828" sldId="334"/>
            <ac:picMk id="6" creationId="{DC61F9A7-0C68-C429-C7DC-35D22BF49185}"/>
          </ac:picMkLst>
        </pc:picChg>
        <pc:picChg chg="add">
          <ac:chgData name="William Turner" userId="ae9ce5aa-df85-4a98-bb20-5113fbcffebd" providerId="ADAL" clId="{C603ACF9-DF80-4500-B21E-38B34631ECC3}" dt="2025-01-10T01:28:47.641" v="399"/>
          <ac:picMkLst>
            <pc:docMk/>
            <pc:sldMk cId="2714274828" sldId="334"/>
            <ac:picMk id="3073" creationId="{4321309B-E158-076E-0409-661C38D50BBB}"/>
          </ac:picMkLst>
        </pc:picChg>
      </pc:sldChg>
      <pc:sldChg chg="addSp delSp modSp add del mod">
        <pc:chgData name="William Turner" userId="ae9ce5aa-df85-4a98-bb20-5113fbcffebd" providerId="ADAL" clId="{C603ACF9-DF80-4500-B21E-38B34631ECC3}" dt="2025-01-10T01:43:03.511" v="628" actId="47"/>
        <pc:sldMkLst>
          <pc:docMk/>
          <pc:sldMk cId="4185004750" sldId="334"/>
        </pc:sldMkLst>
        <pc:spChg chg="add mod">
          <ac:chgData name="William Turner" userId="ae9ce5aa-df85-4a98-bb20-5113fbcffebd" providerId="ADAL" clId="{C603ACF9-DF80-4500-B21E-38B34631ECC3}" dt="2025-01-10T01:30:35.775" v="432" actId="20577"/>
          <ac:spMkLst>
            <pc:docMk/>
            <pc:sldMk cId="4185004750" sldId="334"/>
            <ac:spMk id="3" creationId="{23815F8F-A931-D801-41AF-7E6093759252}"/>
          </ac:spMkLst>
        </pc:spChg>
        <pc:picChg chg="del">
          <ac:chgData name="William Turner" userId="ae9ce5aa-df85-4a98-bb20-5113fbcffebd" providerId="ADAL" clId="{C603ACF9-DF80-4500-B21E-38B34631ECC3}" dt="2025-01-10T01:29:58.835" v="408" actId="478"/>
          <ac:picMkLst>
            <pc:docMk/>
            <pc:sldMk cId="4185004750" sldId="334"/>
            <ac:picMk id="1026" creationId="{F63FF9DC-FF03-76D7-BBBE-E58AF5167ECA}"/>
          </ac:picMkLst>
        </pc:picChg>
      </pc:sldChg>
      <pc:sldChg chg="addSp delSp modSp add del mod">
        <pc:chgData name="William Turner" userId="ae9ce5aa-df85-4a98-bb20-5113fbcffebd" providerId="ADAL" clId="{C603ACF9-DF80-4500-B21E-38B34631ECC3}" dt="2025-01-10T02:16:43.649" v="768" actId="47"/>
        <pc:sldMkLst>
          <pc:docMk/>
          <pc:sldMk cId="3725188781" sldId="335"/>
        </pc:sldMkLst>
        <pc:spChg chg="mod">
          <ac:chgData name="William Turner" userId="ae9ce5aa-df85-4a98-bb20-5113fbcffebd" providerId="ADAL" clId="{C603ACF9-DF80-4500-B21E-38B34631ECC3}" dt="2025-01-10T01:32:23.886" v="445" actId="20577"/>
          <ac:spMkLst>
            <pc:docMk/>
            <pc:sldMk cId="3725188781" sldId="335"/>
            <ac:spMk id="2" creationId="{3E835A0A-C224-C642-86C1-B476A8EE26D3}"/>
          </ac:spMkLst>
        </pc:spChg>
        <pc:picChg chg="del">
          <ac:chgData name="William Turner" userId="ae9ce5aa-df85-4a98-bb20-5113fbcffebd" providerId="ADAL" clId="{C603ACF9-DF80-4500-B21E-38B34631ECC3}" dt="2025-01-10T01:31:51.651" v="434" actId="478"/>
          <ac:picMkLst>
            <pc:docMk/>
            <pc:sldMk cId="3725188781" sldId="335"/>
            <ac:picMk id="6" creationId="{4A46A455-26FA-9A3C-942D-26D8B973830F}"/>
          </ac:picMkLst>
        </pc:picChg>
        <pc:picChg chg="add mod">
          <ac:chgData name="William Turner" userId="ae9ce5aa-df85-4a98-bb20-5113fbcffebd" providerId="ADAL" clId="{C603ACF9-DF80-4500-B21E-38B34631ECC3}" dt="2025-01-10T01:32:17.030" v="438" actId="1076"/>
          <ac:picMkLst>
            <pc:docMk/>
            <pc:sldMk cId="3725188781" sldId="335"/>
            <ac:picMk id="7" creationId="{5A0DF389-AD6B-12D9-A9A3-0485E0BAB5E8}"/>
          </ac:picMkLst>
        </pc:picChg>
      </pc:sldChg>
      <pc:sldChg chg="addSp delSp modSp add del mod">
        <pc:chgData name="William Turner" userId="ae9ce5aa-df85-4a98-bb20-5113fbcffebd" providerId="ADAL" clId="{C603ACF9-DF80-4500-B21E-38B34631ECC3}" dt="2025-01-10T01:44:34.125" v="641" actId="47"/>
        <pc:sldMkLst>
          <pc:docMk/>
          <pc:sldMk cId="76597099" sldId="336"/>
        </pc:sldMkLst>
        <pc:picChg chg="add mod">
          <ac:chgData name="William Turner" userId="ae9ce5aa-df85-4a98-bb20-5113fbcffebd" providerId="ADAL" clId="{C603ACF9-DF80-4500-B21E-38B34631ECC3}" dt="2025-01-10T01:37:21.772" v="449" actId="1076"/>
          <ac:picMkLst>
            <pc:docMk/>
            <pc:sldMk cId="76597099" sldId="336"/>
            <ac:picMk id="3" creationId="{6E4AE84A-8B07-FE52-193E-5A08B068EC4B}"/>
          </ac:picMkLst>
        </pc:picChg>
        <pc:picChg chg="del">
          <ac:chgData name="William Turner" userId="ae9ce5aa-df85-4a98-bb20-5113fbcffebd" providerId="ADAL" clId="{C603ACF9-DF80-4500-B21E-38B34631ECC3}" dt="2025-01-10T01:37:16.841" v="447" actId="478"/>
          <ac:picMkLst>
            <pc:docMk/>
            <pc:sldMk cId="76597099" sldId="336"/>
            <ac:picMk id="7" creationId="{F25A7715-3ECC-DB16-6C0D-501C5A504251}"/>
          </ac:picMkLst>
        </pc:picChg>
      </pc:sldChg>
      <pc:sldChg chg="addSp delSp modSp add mod ord">
        <pc:chgData name="William Turner" userId="ae9ce5aa-df85-4a98-bb20-5113fbcffebd" providerId="ADAL" clId="{C603ACF9-DF80-4500-B21E-38B34631ECC3}" dt="2025-01-10T15:38:30.887" v="2203" actId="20577"/>
        <pc:sldMkLst>
          <pc:docMk/>
          <pc:sldMk cId="1652008608" sldId="337"/>
        </pc:sldMkLst>
        <pc:spChg chg="mod">
          <ac:chgData name="William Turner" userId="ae9ce5aa-df85-4a98-bb20-5113fbcffebd" providerId="ADAL" clId="{C603ACF9-DF80-4500-B21E-38B34631ECC3}" dt="2025-01-10T15:38:30.887" v="2203" actId="20577"/>
          <ac:spMkLst>
            <pc:docMk/>
            <pc:sldMk cId="1652008608" sldId="337"/>
            <ac:spMk id="2" creationId="{E64810C8-EE16-26C3-73AA-D57378772D47}"/>
          </ac:spMkLst>
        </pc:spChg>
        <pc:spChg chg="del mod">
          <ac:chgData name="William Turner" userId="ae9ce5aa-df85-4a98-bb20-5113fbcffebd" providerId="ADAL" clId="{C603ACF9-DF80-4500-B21E-38B34631ECC3}" dt="2025-01-10T01:39:29.356" v="506"/>
          <ac:spMkLst>
            <pc:docMk/>
            <pc:sldMk cId="1652008608" sldId="337"/>
            <ac:spMk id="14" creationId="{1E855F37-FCBB-48F4-9A09-7038381277E0}"/>
          </ac:spMkLst>
        </pc:spChg>
        <pc:spChg chg="del">
          <ac:chgData name="William Turner" userId="ae9ce5aa-df85-4a98-bb20-5113fbcffebd" providerId="ADAL" clId="{C603ACF9-DF80-4500-B21E-38B34631ECC3}" dt="2025-01-10T01:38:36.710" v="455" actId="478"/>
          <ac:spMkLst>
            <pc:docMk/>
            <pc:sldMk cId="1652008608" sldId="337"/>
            <ac:spMk id="15" creationId="{1CC43ADD-FF68-0553-4F3D-A60DAB3B33F2}"/>
          </ac:spMkLst>
        </pc:spChg>
        <pc:spChg chg="del">
          <ac:chgData name="William Turner" userId="ae9ce5aa-df85-4a98-bb20-5113fbcffebd" providerId="ADAL" clId="{C603ACF9-DF80-4500-B21E-38B34631ECC3}" dt="2025-01-10T01:38:43.307" v="457" actId="478"/>
          <ac:spMkLst>
            <pc:docMk/>
            <pc:sldMk cId="1652008608" sldId="337"/>
            <ac:spMk id="20" creationId="{F0722DB0-08BD-7487-F6C1-1EA9E12AC56D}"/>
          </ac:spMkLst>
        </pc:spChg>
        <pc:spChg chg="del">
          <ac:chgData name="William Turner" userId="ae9ce5aa-df85-4a98-bb20-5113fbcffebd" providerId="ADAL" clId="{C603ACF9-DF80-4500-B21E-38B34631ECC3}" dt="2025-01-10T01:38:48.288" v="460" actId="478"/>
          <ac:spMkLst>
            <pc:docMk/>
            <pc:sldMk cId="1652008608" sldId="337"/>
            <ac:spMk id="21" creationId="{0274A1A7-0F78-49B9-4225-A2E271D29709}"/>
          </ac:spMkLst>
        </pc:spChg>
        <pc:spChg chg="del">
          <ac:chgData name="William Turner" userId="ae9ce5aa-df85-4a98-bb20-5113fbcffebd" providerId="ADAL" clId="{C603ACF9-DF80-4500-B21E-38B34631ECC3}" dt="2025-01-10T01:38:46.559" v="459" actId="478"/>
          <ac:spMkLst>
            <pc:docMk/>
            <pc:sldMk cId="1652008608" sldId="337"/>
            <ac:spMk id="22" creationId="{BE01B3B3-9345-3B81-FE5C-021105E1E0EF}"/>
          </ac:spMkLst>
        </pc:spChg>
        <pc:spChg chg="del">
          <ac:chgData name="William Turner" userId="ae9ce5aa-df85-4a98-bb20-5113fbcffebd" providerId="ADAL" clId="{C603ACF9-DF80-4500-B21E-38B34631ECC3}" dt="2025-01-10T01:38:50.288" v="461" actId="478"/>
          <ac:spMkLst>
            <pc:docMk/>
            <pc:sldMk cId="1652008608" sldId="337"/>
            <ac:spMk id="23" creationId="{E8B2AAEC-91F6-6987-8EF7-0F6DADF3E95C}"/>
          </ac:spMkLst>
        </pc:spChg>
        <pc:spChg chg="del">
          <ac:chgData name="William Turner" userId="ae9ce5aa-df85-4a98-bb20-5113fbcffebd" providerId="ADAL" clId="{C603ACF9-DF80-4500-B21E-38B34631ECC3}" dt="2025-01-10T01:38:52.318" v="462" actId="478"/>
          <ac:spMkLst>
            <pc:docMk/>
            <pc:sldMk cId="1652008608" sldId="337"/>
            <ac:spMk id="24" creationId="{F94FE231-CC9D-A7E8-3E11-0EB1C08DDF52}"/>
          </ac:spMkLst>
        </pc:spChg>
        <pc:spChg chg="mod">
          <ac:chgData name="William Turner" userId="ae9ce5aa-df85-4a98-bb20-5113fbcffebd" providerId="ADAL" clId="{C603ACF9-DF80-4500-B21E-38B34631ECC3}" dt="2025-01-10T01:38:57.254" v="469" actId="20577"/>
          <ac:spMkLst>
            <pc:docMk/>
            <pc:sldMk cId="1652008608" sldId="337"/>
            <ac:spMk id="25" creationId="{069ED7A8-F7BF-DC40-6573-813EB0B2F187}"/>
          </ac:spMkLst>
        </pc:spChg>
        <pc:spChg chg="del mod">
          <ac:chgData name="William Turner" userId="ae9ce5aa-df85-4a98-bb20-5113fbcffebd" providerId="ADAL" clId="{C603ACF9-DF80-4500-B21E-38B34631ECC3}" dt="2025-01-10T01:38:45.080" v="458" actId="478"/>
          <ac:spMkLst>
            <pc:docMk/>
            <pc:sldMk cId="1652008608" sldId="337"/>
            <ac:spMk id="26" creationId="{CF34D607-0758-3941-2148-0199FEF9EC14}"/>
          </ac:spMkLst>
        </pc:spChg>
        <pc:spChg chg="mod">
          <ac:chgData name="William Turner" userId="ae9ce5aa-df85-4a98-bb20-5113fbcffebd" providerId="ADAL" clId="{C603ACF9-DF80-4500-B21E-38B34631ECC3}" dt="2025-01-10T01:39:00.766" v="477" actId="20577"/>
          <ac:spMkLst>
            <pc:docMk/>
            <pc:sldMk cId="1652008608" sldId="337"/>
            <ac:spMk id="27" creationId="{E8525610-01AD-497F-9A92-DC15EC5BA51E}"/>
          </ac:spMkLst>
        </pc:spChg>
        <pc:spChg chg="del mod">
          <ac:chgData name="William Turner" userId="ae9ce5aa-df85-4a98-bb20-5113fbcffebd" providerId="ADAL" clId="{C603ACF9-DF80-4500-B21E-38B34631ECC3}" dt="2025-01-10T01:39:04.182" v="479" actId="478"/>
          <ac:spMkLst>
            <pc:docMk/>
            <pc:sldMk cId="1652008608" sldId="337"/>
            <ac:spMk id="28" creationId="{E6027FBE-4023-8418-C0FE-D9976C703121}"/>
          </ac:spMkLst>
        </pc:spChg>
        <pc:spChg chg="mod">
          <ac:chgData name="William Turner" userId="ae9ce5aa-df85-4a98-bb20-5113fbcffebd" providerId="ADAL" clId="{C603ACF9-DF80-4500-B21E-38B34631ECC3}" dt="2025-01-10T01:39:08.384" v="485" actId="20577"/>
          <ac:spMkLst>
            <pc:docMk/>
            <pc:sldMk cId="1652008608" sldId="337"/>
            <ac:spMk id="29" creationId="{4A9CDEF8-CD7E-D737-D82E-C4D333B2756E}"/>
          </ac:spMkLst>
        </pc:spChg>
        <pc:picChg chg="add mod">
          <ac:chgData name="William Turner" userId="ae9ce5aa-df85-4a98-bb20-5113fbcffebd" providerId="ADAL" clId="{C603ACF9-DF80-4500-B21E-38B34631ECC3}" dt="2025-01-10T01:39:43.567" v="507" actId="14100"/>
          <ac:picMkLst>
            <pc:docMk/>
            <pc:sldMk cId="1652008608" sldId="337"/>
            <ac:picMk id="3" creationId="{CBC0B154-7DC7-092C-D3D1-B10F461FF945}"/>
          </ac:picMkLst>
        </pc:picChg>
        <pc:picChg chg="del">
          <ac:chgData name="William Turner" userId="ae9ce5aa-df85-4a98-bb20-5113fbcffebd" providerId="ADAL" clId="{C603ACF9-DF80-4500-B21E-38B34631ECC3}" dt="2025-01-10T01:38:30.814" v="453" actId="478"/>
          <ac:picMkLst>
            <pc:docMk/>
            <pc:sldMk cId="1652008608" sldId="337"/>
            <ac:picMk id="7" creationId="{3EB6B213-E59C-E73D-2E6C-C308EAD09543}"/>
          </ac:picMkLst>
        </pc:picChg>
      </pc:sldChg>
      <pc:sldChg chg="addSp delSp modSp add mod">
        <pc:chgData name="William Turner" userId="ae9ce5aa-df85-4a98-bb20-5113fbcffebd" providerId="ADAL" clId="{C603ACF9-DF80-4500-B21E-38B34631ECC3}" dt="2025-01-10T04:03:17.268" v="1815" actId="14100"/>
        <pc:sldMkLst>
          <pc:docMk/>
          <pc:sldMk cId="3605662096" sldId="338"/>
        </pc:sldMkLst>
        <pc:spChg chg="mod">
          <ac:chgData name="William Turner" userId="ae9ce5aa-df85-4a98-bb20-5113fbcffebd" providerId="ADAL" clId="{C603ACF9-DF80-4500-B21E-38B34631ECC3}" dt="2025-01-10T01:42:37.661" v="624" actId="20577"/>
          <ac:spMkLst>
            <pc:docMk/>
            <pc:sldMk cId="3605662096" sldId="338"/>
            <ac:spMk id="2" creationId="{730284EF-A2AE-F70D-3DCD-9B42CE21D351}"/>
          </ac:spMkLst>
        </pc:spChg>
        <pc:spChg chg="add del mod">
          <ac:chgData name="William Turner" userId="ae9ce5aa-df85-4a98-bb20-5113fbcffebd" providerId="ADAL" clId="{C603ACF9-DF80-4500-B21E-38B34631ECC3}" dt="2025-01-10T04:03:03.009" v="1811"/>
          <ac:spMkLst>
            <pc:docMk/>
            <pc:sldMk cId="3605662096" sldId="338"/>
            <ac:spMk id="7" creationId="{4B459F52-74F9-B5E1-E261-F55C4EBDDACE}"/>
          </ac:spMkLst>
        </pc:spChg>
        <pc:picChg chg="del">
          <ac:chgData name="William Turner" userId="ae9ce5aa-df85-4a98-bb20-5113fbcffebd" providerId="ADAL" clId="{C603ACF9-DF80-4500-B21E-38B34631ECC3}" dt="2025-01-10T01:40:06.508" v="512" actId="478"/>
          <ac:picMkLst>
            <pc:docMk/>
            <pc:sldMk cId="3605662096" sldId="338"/>
            <ac:picMk id="3" creationId="{F1AFE3D6-720F-FB29-A9D8-CB9AF3932200}"/>
          </ac:picMkLst>
        </pc:picChg>
        <pc:picChg chg="add mod">
          <ac:chgData name="William Turner" userId="ae9ce5aa-df85-4a98-bb20-5113fbcffebd" providerId="ADAL" clId="{C603ACF9-DF80-4500-B21E-38B34631ECC3}" dt="2025-01-10T04:03:17.268" v="1815" actId="14100"/>
          <ac:picMkLst>
            <pc:docMk/>
            <pc:sldMk cId="3605662096" sldId="338"/>
            <ac:picMk id="7170" creationId="{A05C44BE-6C4F-8900-B1E4-AFB891D7F870}"/>
          </ac:picMkLst>
        </pc:picChg>
      </pc:sldChg>
      <pc:sldChg chg="addSp delSp modSp add mod">
        <pc:chgData name="William Turner" userId="ae9ce5aa-df85-4a98-bb20-5113fbcffebd" providerId="ADAL" clId="{C603ACF9-DF80-4500-B21E-38B34631ECC3}" dt="2025-01-10T01:42:20.988" v="583" actId="1076"/>
        <pc:sldMkLst>
          <pc:docMk/>
          <pc:sldMk cId="4104287520" sldId="339"/>
        </pc:sldMkLst>
        <pc:spChg chg="mod">
          <ac:chgData name="William Turner" userId="ae9ce5aa-df85-4a98-bb20-5113fbcffebd" providerId="ADAL" clId="{C603ACF9-DF80-4500-B21E-38B34631ECC3}" dt="2025-01-10T01:41:51.701" v="578" actId="20577"/>
          <ac:spMkLst>
            <pc:docMk/>
            <pc:sldMk cId="4104287520" sldId="339"/>
            <ac:spMk id="2" creationId="{8581244A-0DE6-1B9E-AC82-18823957EED9}"/>
          </ac:spMkLst>
        </pc:spChg>
        <pc:spChg chg="del">
          <ac:chgData name="William Turner" userId="ae9ce5aa-df85-4a98-bb20-5113fbcffebd" providerId="ADAL" clId="{C603ACF9-DF80-4500-B21E-38B34631ECC3}" dt="2025-01-10T01:42:05.580" v="579"/>
          <ac:spMkLst>
            <pc:docMk/>
            <pc:sldMk cId="4104287520" sldId="339"/>
            <ac:spMk id="7" creationId="{83713D18-F65A-8F80-ACA8-AF4655CBB428}"/>
          </ac:spMkLst>
        </pc:spChg>
        <pc:picChg chg="add mod">
          <ac:chgData name="William Turner" userId="ae9ce5aa-df85-4a98-bb20-5113fbcffebd" providerId="ADAL" clId="{C603ACF9-DF80-4500-B21E-38B34631ECC3}" dt="2025-01-10T01:42:20.988" v="583" actId="1076"/>
          <ac:picMkLst>
            <pc:docMk/>
            <pc:sldMk cId="4104287520" sldId="339"/>
            <ac:picMk id="3" creationId="{CD41D2F8-9967-A10E-9543-3B03FFA69705}"/>
          </ac:picMkLst>
        </pc:picChg>
      </pc:sldChg>
      <pc:sldChg chg="addSp delSp modSp add mod">
        <pc:chgData name="William Turner" userId="ae9ce5aa-df85-4a98-bb20-5113fbcffebd" providerId="ADAL" clId="{C603ACF9-DF80-4500-B21E-38B34631ECC3}" dt="2025-01-10T15:39:10.018" v="2261" actId="20577"/>
        <pc:sldMkLst>
          <pc:docMk/>
          <pc:sldMk cId="3181706092" sldId="340"/>
        </pc:sldMkLst>
        <pc:spChg chg="mod">
          <ac:chgData name="William Turner" userId="ae9ce5aa-df85-4a98-bb20-5113fbcffebd" providerId="ADAL" clId="{C603ACF9-DF80-4500-B21E-38B34631ECC3}" dt="2025-01-10T15:39:10.018" v="2261" actId="20577"/>
          <ac:spMkLst>
            <pc:docMk/>
            <pc:sldMk cId="3181706092" sldId="340"/>
            <ac:spMk id="2" creationId="{7C5B9903-AF33-A7F8-965F-C2EFD4F94B61}"/>
          </ac:spMkLst>
        </pc:spChg>
        <pc:spChg chg="add mod">
          <ac:chgData name="William Turner" userId="ae9ce5aa-df85-4a98-bb20-5113fbcffebd" providerId="ADAL" clId="{C603ACF9-DF80-4500-B21E-38B34631ECC3}" dt="2025-01-10T01:43:00.034" v="627"/>
          <ac:spMkLst>
            <pc:docMk/>
            <pc:sldMk cId="3181706092" sldId="340"/>
            <ac:spMk id="6" creationId="{08E8C7DA-3B15-71FF-C65F-61802B963319}"/>
          </ac:spMkLst>
        </pc:spChg>
        <pc:picChg chg="del">
          <ac:chgData name="William Turner" userId="ae9ce5aa-df85-4a98-bb20-5113fbcffebd" providerId="ADAL" clId="{C603ACF9-DF80-4500-B21E-38B34631ECC3}" dt="2025-01-10T01:42:47.709" v="626" actId="478"/>
          <ac:picMkLst>
            <pc:docMk/>
            <pc:sldMk cId="3181706092" sldId="340"/>
            <ac:picMk id="3" creationId="{72C90843-BA92-56BC-3946-B0D14EF8A28E}"/>
          </ac:picMkLst>
        </pc:picChg>
      </pc:sldChg>
      <pc:sldChg chg="addSp delSp modSp add mod ord">
        <pc:chgData name="William Turner" userId="ae9ce5aa-df85-4a98-bb20-5113fbcffebd" providerId="ADAL" clId="{C603ACF9-DF80-4500-B21E-38B34631ECC3}" dt="2025-01-10T15:38:44.450" v="2234" actId="20577"/>
        <pc:sldMkLst>
          <pc:docMk/>
          <pc:sldMk cId="1060193042" sldId="341"/>
        </pc:sldMkLst>
        <pc:spChg chg="mod">
          <ac:chgData name="William Turner" userId="ae9ce5aa-df85-4a98-bb20-5113fbcffebd" providerId="ADAL" clId="{C603ACF9-DF80-4500-B21E-38B34631ECC3}" dt="2025-01-10T15:38:44.450" v="2234" actId="20577"/>
          <ac:spMkLst>
            <pc:docMk/>
            <pc:sldMk cId="1060193042" sldId="341"/>
            <ac:spMk id="2" creationId="{A738266E-E162-9460-B153-CCFC5E000235}"/>
          </ac:spMkLst>
        </pc:spChg>
        <pc:spChg chg="add del mod">
          <ac:chgData name="William Turner" userId="ae9ce5aa-df85-4a98-bb20-5113fbcffebd" providerId="ADAL" clId="{C603ACF9-DF80-4500-B21E-38B34631ECC3}" dt="2025-01-10T01:43:34.073" v="633"/>
          <ac:spMkLst>
            <pc:docMk/>
            <pc:sldMk cId="1060193042" sldId="341"/>
            <ac:spMk id="6" creationId="{C263319E-61F4-3F5E-4E0E-05E58B3D5BEF}"/>
          </ac:spMkLst>
        </pc:spChg>
        <pc:graphicFrameChg chg="add mod">
          <ac:chgData name="William Turner" userId="ae9ce5aa-df85-4a98-bb20-5113fbcffebd" providerId="ADAL" clId="{C603ACF9-DF80-4500-B21E-38B34631ECC3}" dt="2025-01-10T01:43:41.175" v="635" actId="14100"/>
          <ac:graphicFrameMkLst>
            <pc:docMk/>
            <pc:sldMk cId="1060193042" sldId="341"/>
            <ac:graphicFrameMk id="7" creationId="{3BBF232F-4FF4-2C9B-F5F6-CC25169551AC}"/>
          </ac:graphicFrameMkLst>
        </pc:graphicFrameChg>
        <pc:picChg chg="del">
          <ac:chgData name="William Turner" userId="ae9ce5aa-df85-4a98-bb20-5113fbcffebd" providerId="ADAL" clId="{C603ACF9-DF80-4500-B21E-38B34631ECC3}" dt="2025-01-10T01:43:14.397" v="632" actId="478"/>
          <ac:picMkLst>
            <pc:docMk/>
            <pc:sldMk cId="1060193042" sldId="341"/>
            <ac:picMk id="3" creationId="{E05776B5-F3D5-EBE9-2EFD-B60A75BF5C89}"/>
          </ac:picMkLst>
        </pc:picChg>
      </pc:sldChg>
      <pc:sldChg chg="add del">
        <pc:chgData name="William Turner" userId="ae9ce5aa-df85-4a98-bb20-5113fbcffebd" providerId="ADAL" clId="{C603ACF9-DF80-4500-B21E-38B34631ECC3}" dt="2025-01-10T01:57:38.828" v="666" actId="47"/>
        <pc:sldMkLst>
          <pc:docMk/>
          <pc:sldMk cId="1309066364" sldId="342"/>
        </pc:sldMkLst>
      </pc:sldChg>
      <pc:sldChg chg="addSp modSp add mod ord">
        <pc:chgData name="William Turner" userId="ae9ce5aa-df85-4a98-bb20-5113fbcffebd" providerId="ADAL" clId="{C603ACF9-DF80-4500-B21E-38B34631ECC3}" dt="2025-01-10T15:40:45.828" v="2263"/>
        <pc:sldMkLst>
          <pc:docMk/>
          <pc:sldMk cId="1739623954" sldId="342"/>
        </pc:sldMkLst>
        <pc:spChg chg="mod">
          <ac:chgData name="William Turner" userId="ae9ce5aa-df85-4a98-bb20-5113fbcffebd" providerId="ADAL" clId="{C603ACF9-DF80-4500-B21E-38B34631ECC3}" dt="2025-01-10T01:58:34.323" v="684" actId="20577"/>
          <ac:spMkLst>
            <pc:docMk/>
            <pc:sldMk cId="1739623954" sldId="342"/>
            <ac:spMk id="2" creationId="{0040F924-9B98-347B-8F85-0CD5BB8D0520}"/>
          </ac:spMkLst>
        </pc:spChg>
        <pc:spChg chg="mod">
          <ac:chgData name="William Turner" userId="ae9ce5aa-df85-4a98-bb20-5113fbcffebd" providerId="ADAL" clId="{C603ACF9-DF80-4500-B21E-38B34631ECC3}" dt="2025-01-10T01:57:59.509" v="672" actId="14100"/>
          <ac:spMkLst>
            <pc:docMk/>
            <pc:sldMk cId="1739623954" sldId="342"/>
            <ac:spMk id="6" creationId="{28ABE51A-CBDA-36BE-BC8C-6156CD3CD88C}"/>
          </ac:spMkLst>
        </pc:spChg>
        <pc:picChg chg="add mod">
          <ac:chgData name="William Turner" userId="ae9ce5aa-df85-4a98-bb20-5113fbcffebd" providerId="ADAL" clId="{C603ACF9-DF80-4500-B21E-38B34631ECC3}" dt="2025-01-10T01:58:27.181" v="676" actId="14100"/>
          <ac:picMkLst>
            <pc:docMk/>
            <pc:sldMk cId="1739623954" sldId="342"/>
            <ac:picMk id="4098" creationId="{58283512-DE43-04EE-DFE2-8082A70F45A8}"/>
          </ac:picMkLst>
        </pc:picChg>
      </pc:sldChg>
      <pc:sldChg chg="add del">
        <pc:chgData name="William Turner" userId="ae9ce5aa-df85-4a98-bb20-5113fbcffebd" providerId="ADAL" clId="{C603ACF9-DF80-4500-B21E-38B34631ECC3}" dt="2025-01-10T01:57:28.618" v="664" actId="2696"/>
        <pc:sldMkLst>
          <pc:docMk/>
          <pc:sldMk cId="1981394964" sldId="342"/>
        </pc:sldMkLst>
      </pc:sldChg>
      <pc:sldChg chg="modSp add mod ord">
        <pc:chgData name="William Turner" userId="ae9ce5aa-df85-4a98-bb20-5113fbcffebd" providerId="ADAL" clId="{C603ACF9-DF80-4500-B21E-38B34631ECC3}" dt="2025-01-10T15:38:51.306" v="2242" actId="20577"/>
        <pc:sldMkLst>
          <pc:docMk/>
          <pc:sldMk cId="1606796788" sldId="343"/>
        </pc:sldMkLst>
        <pc:spChg chg="mod">
          <ac:chgData name="William Turner" userId="ae9ce5aa-df85-4a98-bb20-5113fbcffebd" providerId="ADAL" clId="{C603ACF9-DF80-4500-B21E-38B34631ECC3}" dt="2025-01-10T15:38:51.306" v="2242" actId="20577"/>
          <ac:spMkLst>
            <pc:docMk/>
            <pc:sldMk cId="1606796788" sldId="343"/>
            <ac:spMk id="2" creationId="{C4280FF3-2CF4-760D-F3B5-EA6593E68BEE}"/>
          </ac:spMkLst>
        </pc:spChg>
        <pc:spChg chg="mod">
          <ac:chgData name="William Turner" userId="ae9ce5aa-df85-4a98-bb20-5113fbcffebd" providerId="ADAL" clId="{C603ACF9-DF80-4500-B21E-38B34631ECC3}" dt="2025-01-10T02:01:23.897" v="736" actId="20577"/>
          <ac:spMkLst>
            <pc:docMk/>
            <pc:sldMk cId="1606796788" sldId="343"/>
            <ac:spMk id="6" creationId="{F12D59B4-E11C-0B8A-4A83-43E7AE71701D}"/>
          </ac:spMkLst>
        </pc:spChg>
      </pc:sldChg>
      <pc:sldChg chg="modSp add mod ord">
        <pc:chgData name="William Turner" userId="ae9ce5aa-df85-4a98-bb20-5113fbcffebd" providerId="ADAL" clId="{C603ACF9-DF80-4500-B21E-38B34631ECC3}" dt="2025-01-10T15:39:00.631" v="2254" actId="20577"/>
        <pc:sldMkLst>
          <pc:docMk/>
          <pc:sldMk cId="902348338" sldId="344"/>
        </pc:sldMkLst>
        <pc:spChg chg="mod">
          <ac:chgData name="William Turner" userId="ae9ce5aa-df85-4a98-bb20-5113fbcffebd" providerId="ADAL" clId="{C603ACF9-DF80-4500-B21E-38B34631ECC3}" dt="2025-01-10T15:39:00.631" v="2254" actId="20577"/>
          <ac:spMkLst>
            <pc:docMk/>
            <pc:sldMk cId="902348338" sldId="344"/>
            <ac:spMk id="2" creationId="{4A2565A0-1C08-E7D5-AA19-CC5B96036240}"/>
          </ac:spMkLst>
        </pc:spChg>
        <pc:spChg chg="mod">
          <ac:chgData name="William Turner" userId="ae9ce5aa-df85-4a98-bb20-5113fbcffebd" providerId="ADAL" clId="{C603ACF9-DF80-4500-B21E-38B34631ECC3}" dt="2025-01-10T02:16:32.929" v="767" actId="255"/>
          <ac:spMkLst>
            <pc:docMk/>
            <pc:sldMk cId="902348338" sldId="344"/>
            <ac:spMk id="6" creationId="{0B90C491-1504-51A2-8799-DD701C768D3B}"/>
          </ac:spMkLst>
        </pc:spChg>
      </pc:sldChg>
      <pc:sldChg chg="addSp delSp modSp add mod">
        <pc:chgData name="William Turner" userId="ae9ce5aa-df85-4a98-bb20-5113fbcffebd" providerId="ADAL" clId="{C603ACF9-DF80-4500-B21E-38B34631ECC3}" dt="2025-01-10T03:52:58.460" v="1440" actId="1076"/>
        <pc:sldMkLst>
          <pc:docMk/>
          <pc:sldMk cId="1307413820" sldId="345"/>
        </pc:sldMkLst>
        <pc:spChg chg="mod">
          <ac:chgData name="William Turner" userId="ae9ce5aa-df85-4a98-bb20-5113fbcffebd" providerId="ADAL" clId="{C603ACF9-DF80-4500-B21E-38B34631ECC3}" dt="2025-01-10T02:28:53.639" v="891" actId="20577"/>
          <ac:spMkLst>
            <pc:docMk/>
            <pc:sldMk cId="1307413820" sldId="345"/>
            <ac:spMk id="2" creationId="{48B0C304-0B5E-700F-766D-2F04E7DDE798}"/>
          </ac:spMkLst>
        </pc:spChg>
        <pc:spChg chg="add del mod">
          <ac:chgData name="William Turner" userId="ae9ce5aa-df85-4a98-bb20-5113fbcffebd" providerId="ADAL" clId="{C603ACF9-DF80-4500-B21E-38B34631ECC3}" dt="2025-01-10T02:28:55.649" v="892"/>
          <ac:spMkLst>
            <pc:docMk/>
            <pc:sldMk cId="1307413820" sldId="345"/>
            <ac:spMk id="3" creationId="{8FEE2B47-CAC7-41FF-4B41-3DD6BFDCB160}"/>
          </ac:spMkLst>
        </pc:spChg>
        <pc:spChg chg="del mod">
          <ac:chgData name="William Turner" userId="ae9ce5aa-df85-4a98-bb20-5113fbcffebd" providerId="ADAL" clId="{C603ACF9-DF80-4500-B21E-38B34631ECC3}" dt="2025-01-10T02:19:36.764" v="773"/>
          <ac:spMkLst>
            <pc:docMk/>
            <pc:sldMk cId="1307413820" sldId="345"/>
            <ac:spMk id="6" creationId="{A4CDD1CC-95FF-EAE3-A0F2-87D9964611EE}"/>
          </ac:spMkLst>
        </pc:spChg>
        <pc:spChg chg="add mod">
          <ac:chgData name="William Turner" userId="ae9ce5aa-df85-4a98-bb20-5113fbcffebd" providerId="ADAL" clId="{C603ACF9-DF80-4500-B21E-38B34631ECC3}" dt="2025-01-10T03:52:58.460" v="1440" actId="1076"/>
          <ac:spMkLst>
            <pc:docMk/>
            <pc:sldMk cId="1307413820" sldId="345"/>
            <ac:spMk id="9" creationId="{DE83C4B6-C770-3DE7-6395-7E1DB71B89B7}"/>
          </ac:spMkLst>
        </pc:spChg>
        <pc:picChg chg="add del mod">
          <ac:chgData name="William Turner" userId="ae9ce5aa-df85-4a98-bb20-5113fbcffebd" providerId="ADAL" clId="{C603ACF9-DF80-4500-B21E-38B34631ECC3}" dt="2025-01-10T03:51:21.843" v="1340" actId="478"/>
          <ac:picMkLst>
            <pc:docMk/>
            <pc:sldMk cId="1307413820" sldId="345"/>
            <ac:picMk id="7" creationId="{F5770D67-AA2D-488F-35A0-0B222FB2EBC7}"/>
          </ac:picMkLst>
        </pc:picChg>
        <pc:picChg chg="del">
          <ac:chgData name="William Turner" userId="ae9ce5aa-df85-4a98-bb20-5113fbcffebd" providerId="ADAL" clId="{C603ACF9-DF80-4500-B21E-38B34631ECC3}" dt="2025-01-10T02:19:27.977" v="771" actId="478"/>
          <ac:picMkLst>
            <pc:docMk/>
            <pc:sldMk cId="1307413820" sldId="345"/>
            <ac:picMk id="4098" creationId="{E2CFDAFD-CC3D-4854-27A6-C97F48480820}"/>
          </ac:picMkLst>
        </pc:picChg>
        <pc:picChg chg="add del mod">
          <ac:chgData name="William Turner" userId="ae9ce5aa-df85-4a98-bb20-5113fbcffebd" providerId="ADAL" clId="{C603ACF9-DF80-4500-B21E-38B34631ECC3}" dt="2025-01-10T02:28:37.805" v="855" actId="478"/>
          <ac:picMkLst>
            <pc:docMk/>
            <pc:sldMk cId="1307413820" sldId="345"/>
            <ac:picMk id="5122" creationId="{0BF53EE5-A87C-E985-4E37-CD0367230CB3}"/>
          </ac:picMkLst>
        </pc:picChg>
        <pc:picChg chg="add mod">
          <ac:chgData name="William Turner" userId="ae9ce5aa-df85-4a98-bb20-5113fbcffebd" providerId="ADAL" clId="{C603ACF9-DF80-4500-B21E-38B34631ECC3}" dt="2025-01-10T03:52:58.460" v="1440" actId="1076"/>
          <ac:picMkLst>
            <pc:docMk/>
            <pc:sldMk cId="1307413820" sldId="345"/>
            <ac:picMk id="5124" creationId="{7B41AD81-AF8D-944E-CE10-676C7E9D6F21}"/>
          </ac:picMkLst>
        </pc:picChg>
      </pc:sldChg>
      <pc:sldChg chg="addSp delSp modSp add mod ord">
        <pc:chgData name="William Turner" userId="ae9ce5aa-df85-4a98-bb20-5113fbcffebd" providerId="ADAL" clId="{C603ACF9-DF80-4500-B21E-38B34631ECC3}" dt="2025-01-10T03:35:09.741" v="1318" actId="20577"/>
        <pc:sldMkLst>
          <pc:docMk/>
          <pc:sldMk cId="1484501281" sldId="346"/>
        </pc:sldMkLst>
        <pc:spChg chg="mod">
          <ac:chgData name="William Turner" userId="ae9ce5aa-df85-4a98-bb20-5113fbcffebd" providerId="ADAL" clId="{C603ACF9-DF80-4500-B21E-38B34631ECC3}" dt="2025-01-10T03:34:58.687" v="1306" actId="20577"/>
          <ac:spMkLst>
            <pc:docMk/>
            <pc:sldMk cId="1484501281" sldId="346"/>
            <ac:spMk id="2" creationId="{B5B1D8FD-25F2-E383-EB8D-017A7053A908}"/>
          </ac:spMkLst>
        </pc:spChg>
        <pc:spChg chg="add mod">
          <ac:chgData name="William Turner" userId="ae9ce5aa-df85-4a98-bb20-5113fbcffebd" providerId="ADAL" clId="{C603ACF9-DF80-4500-B21E-38B34631ECC3}" dt="2025-01-10T03:35:09.741" v="1318" actId="20577"/>
          <ac:spMkLst>
            <pc:docMk/>
            <pc:sldMk cId="1484501281" sldId="346"/>
            <ac:spMk id="3" creationId="{6DC37BBE-2591-32ED-6236-D3A414AC7356}"/>
          </ac:spMkLst>
        </pc:spChg>
        <pc:picChg chg="del">
          <ac:chgData name="William Turner" userId="ae9ce5aa-df85-4a98-bb20-5113fbcffebd" providerId="ADAL" clId="{C603ACF9-DF80-4500-B21E-38B34631ECC3}" dt="2025-01-10T02:23:36.277" v="777" actId="478"/>
          <ac:picMkLst>
            <pc:docMk/>
            <pc:sldMk cId="1484501281" sldId="346"/>
            <ac:picMk id="5122" creationId="{E1ECB2EC-267B-E8EB-2A18-7936A20E6E68}"/>
          </ac:picMkLst>
        </pc:picChg>
      </pc:sldChg>
      <pc:sldChg chg="addSp delSp modSp add mod ord">
        <pc:chgData name="William Turner" userId="ae9ce5aa-df85-4a98-bb20-5113fbcffebd" providerId="ADAL" clId="{C603ACF9-DF80-4500-B21E-38B34631ECC3}" dt="2025-01-10T03:53:54.798" v="1445" actId="20577"/>
        <pc:sldMkLst>
          <pc:docMk/>
          <pc:sldMk cId="2739739046" sldId="347"/>
        </pc:sldMkLst>
        <pc:spChg chg="mod">
          <ac:chgData name="William Turner" userId="ae9ce5aa-df85-4a98-bb20-5113fbcffebd" providerId="ADAL" clId="{C603ACF9-DF80-4500-B21E-38B34631ECC3}" dt="2025-01-10T03:53:54.798" v="1445" actId="20577"/>
          <ac:spMkLst>
            <pc:docMk/>
            <pc:sldMk cId="2739739046" sldId="347"/>
            <ac:spMk id="2" creationId="{A77B910E-C39D-07E9-FDC2-518ADC8833BD}"/>
          </ac:spMkLst>
        </pc:spChg>
        <pc:spChg chg="add del mod">
          <ac:chgData name="William Turner" userId="ae9ce5aa-df85-4a98-bb20-5113fbcffebd" providerId="ADAL" clId="{C603ACF9-DF80-4500-B21E-38B34631ECC3}" dt="2025-01-10T02:27:45.757" v="852"/>
          <ac:spMkLst>
            <pc:docMk/>
            <pc:sldMk cId="2739739046" sldId="347"/>
            <ac:spMk id="3" creationId="{8A7F1553-F7D4-1022-B21B-2A322BF66654}"/>
          </ac:spMkLst>
        </pc:spChg>
        <pc:graphicFrameChg chg="add mod">
          <ac:chgData name="William Turner" userId="ae9ce5aa-df85-4a98-bb20-5113fbcffebd" providerId="ADAL" clId="{C603ACF9-DF80-4500-B21E-38B34631ECC3}" dt="2025-01-10T02:27:45.510" v="851"/>
          <ac:graphicFrameMkLst>
            <pc:docMk/>
            <pc:sldMk cId="2739739046" sldId="347"/>
            <ac:graphicFrameMk id="6" creationId="{7930E960-DCF6-6C04-3F94-EEAD102AB660}"/>
          </ac:graphicFrameMkLst>
        </pc:graphicFrameChg>
        <pc:graphicFrameChg chg="add mod modGraphic">
          <ac:chgData name="William Turner" userId="ae9ce5aa-df85-4a98-bb20-5113fbcffebd" providerId="ADAL" clId="{C603ACF9-DF80-4500-B21E-38B34631ECC3}" dt="2025-01-10T02:27:50.678" v="854" actId="14100"/>
          <ac:graphicFrameMkLst>
            <pc:docMk/>
            <pc:sldMk cId="2739739046" sldId="347"/>
            <ac:graphicFrameMk id="7" creationId="{09336174-E2B2-E6C1-D509-CA71A4453A08}"/>
          </ac:graphicFrameMkLst>
        </pc:graphicFrameChg>
      </pc:sldChg>
      <pc:sldChg chg="addSp delSp modSp add mod ord">
        <pc:chgData name="William Turner" userId="ae9ce5aa-df85-4a98-bb20-5113fbcffebd" providerId="ADAL" clId="{C603ACF9-DF80-4500-B21E-38B34631ECC3}" dt="2025-01-10T03:45:59.961" v="1335" actId="14100"/>
        <pc:sldMkLst>
          <pc:docMk/>
          <pc:sldMk cId="988400681" sldId="348"/>
        </pc:sldMkLst>
        <pc:spChg chg="mod">
          <ac:chgData name="William Turner" userId="ae9ce5aa-df85-4a98-bb20-5113fbcffebd" providerId="ADAL" clId="{C603ACF9-DF80-4500-B21E-38B34631ECC3}" dt="2025-01-10T02:44:53.827" v="959" actId="20577"/>
          <ac:spMkLst>
            <pc:docMk/>
            <pc:sldMk cId="988400681" sldId="348"/>
            <ac:spMk id="2" creationId="{8FE725C7-7ED0-0CB9-D1F3-9376DE139D02}"/>
          </ac:spMkLst>
        </pc:spChg>
        <pc:spChg chg="add del mod">
          <ac:chgData name="William Turner" userId="ae9ce5aa-df85-4a98-bb20-5113fbcffebd" providerId="ADAL" clId="{C603ACF9-DF80-4500-B21E-38B34631ECC3}" dt="2025-01-10T02:36:49.788" v="895"/>
          <ac:spMkLst>
            <pc:docMk/>
            <pc:sldMk cId="988400681" sldId="348"/>
            <ac:spMk id="3" creationId="{6CEE740B-7EBB-4B2F-FCAE-EC99E67DAD55}"/>
          </ac:spMkLst>
        </pc:spChg>
        <pc:spChg chg="add del mod">
          <ac:chgData name="William Turner" userId="ae9ce5aa-df85-4a98-bb20-5113fbcffebd" providerId="ADAL" clId="{C603ACF9-DF80-4500-B21E-38B34631ECC3}" dt="2025-01-10T02:44:19.672" v="927" actId="22"/>
          <ac:spMkLst>
            <pc:docMk/>
            <pc:sldMk cId="988400681" sldId="348"/>
            <ac:spMk id="13" creationId="{97F89F2F-D8E5-D311-48EF-8AF9E2F5EC1E}"/>
          </ac:spMkLst>
        </pc:spChg>
        <pc:spChg chg="add del mod">
          <ac:chgData name="William Turner" userId="ae9ce5aa-df85-4a98-bb20-5113fbcffebd" providerId="ADAL" clId="{C603ACF9-DF80-4500-B21E-38B34631ECC3}" dt="2025-01-10T03:44:52.841" v="1324" actId="22"/>
          <ac:spMkLst>
            <pc:docMk/>
            <pc:sldMk cId="988400681" sldId="348"/>
            <ac:spMk id="19" creationId="{66B3A1AD-E7AF-CEBC-8078-1C40F6F02CF6}"/>
          </ac:spMkLst>
        </pc:spChg>
        <pc:picChg chg="del">
          <ac:chgData name="William Turner" userId="ae9ce5aa-df85-4a98-bb20-5113fbcffebd" providerId="ADAL" clId="{C603ACF9-DF80-4500-B21E-38B34631ECC3}" dt="2025-01-10T02:36:48.842" v="894" actId="478"/>
          <ac:picMkLst>
            <pc:docMk/>
            <pc:sldMk cId="988400681" sldId="348"/>
            <ac:picMk id="7" creationId="{4CFDED88-450F-860F-BDD9-D86F122B1244}"/>
          </ac:picMkLst>
        </pc:picChg>
        <pc:picChg chg="add del mod">
          <ac:chgData name="William Turner" userId="ae9ce5aa-df85-4a98-bb20-5113fbcffebd" providerId="ADAL" clId="{C603ACF9-DF80-4500-B21E-38B34631ECC3}" dt="2025-01-10T02:43:31.210" v="922" actId="478"/>
          <ac:picMkLst>
            <pc:docMk/>
            <pc:sldMk cId="988400681" sldId="348"/>
            <ac:picMk id="9" creationId="{B5CF8157-1C02-C5CA-FD59-81099CD8AE35}"/>
          </ac:picMkLst>
        </pc:picChg>
        <pc:picChg chg="add del mod">
          <ac:chgData name="William Turner" userId="ae9ce5aa-df85-4a98-bb20-5113fbcffebd" providerId="ADAL" clId="{C603ACF9-DF80-4500-B21E-38B34631ECC3}" dt="2025-01-10T02:43:49.741" v="926" actId="478"/>
          <ac:picMkLst>
            <pc:docMk/>
            <pc:sldMk cId="988400681" sldId="348"/>
            <ac:picMk id="15" creationId="{2A31651F-AC6E-968C-17F7-208A9EB054A1}"/>
          </ac:picMkLst>
        </pc:picChg>
        <pc:picChg chg="add del mod ord">
          <ac:chgData name="William Turner" userId="ae9ce5aa-df85-4a98-bb20-5113fbcffebd" providerId="ADAL" clId="{C603ACF9-DF80-4500-B21E-38B34631ECC3}" dt="2025-01-10T03:44:22.442" v="1320" actId="478"/>
          <ac:picMkLst>
            <pc:docMk/>
            <pc:sldMk cId="988400681" sldId="348"/>
            <ac:picMk id="17" creationId="{8F739332-E86E-186A-F773-E6B3E5A40106}"/>
          </ac:picMkLst>
        </pc:picChg>
        <pc:picChg chg="add mod">
          <ac:chgData name="William Turner" userId="ae9ce5aa-df85-4a98-bb20-5113fbcffebd" providerId="ADAL" clId="{C603ACF9-DF80-4500-B21E-38B34631ECC3}" dt="2025-01-10T03:44:29.331" v="1323" actId="1076"/>
          <ac:picMkLst>
            <pc:docMk/>
            <pc:sldMk cId="988400681" sldId="348"/>
            <ac:picMk id="21" creationId="{E984A270-0E7A-E381-9079-B310C773C2D5}"/>
          </ac:picMkLst>
        </pc:picChg>
        <pc:picChg chg="add mod ord">
          <ac:chgData name="William Turner" userId="ae9ce5aa-df85-4a98-bb20-5113fbcffebd" providerId="ADAL" clId="{C603ACF9-DF80-4500-B21E-38B34631ECC3}" dt="2025-01-10T03:45:59.961" v="1335" actId="14100"/>
          <ac:picMkLst>
            <pc:docMk/>
            <pc:sldMk cId="988400681" sldId="348"/>
            <ac:picMk id="23" creationId="{B9DD2306-CD05-C7E0-9C97-6A7B6A4E92D9}"/>
          </ac:picMkLst>
        </pc:picChg>
      </pc:sldChg>
      <pc:sldChg chg="add del">
        <pc:chgData name="William Turner" userId="ae9ce5aa-df85-4a98-bb20-5113fbcffebd" providerId="ADAL" clId="{C603ACF9-DF80-4500-B21E-38B34631ECC3}" dt="2025-01-10T02:43:23.435" v="920" actId="47"/>
        <pc:sldMkLst>
          <pc:docMk/>
          <pc:sldMk cId="552093119" sldId="349"/>
        </pc:sldMkLst>
      </pc:sldChg>
      <pc:sldChg chg="modSp add mod ord">
        <pc:chgData name="William Turner" userId="ae9ce5aa-df85-4a98-bb20-5113fbcffebd" providerId="ADAL" clId="{C603ACF9-DF80-4500-B21E-38B34631ECC3}" dt="2025-01-10T03:54:25.252" v="1447"/>
        <pc:sldMkLst>
          <pc:docMk/>
          <pc:sldMk cId="1709486397" sldId="349"/>
        </pc:sldMkLst>
        <pc:spChg chg="mod">
          <ac:chgData name="William Turner" userId="ae9ce5aa-df85-4a98-bb20-5113fbcffebd" providerId="ADAL" clId="{C603ACF9-DF80-4500-B21E-38B34631ECC3}" dt="2025-01-10T03:30:46.870" v="1140" actId="20577"/>
          <ac:spMkLst>
            <pc:docMk/>
            <pc:sldMk cId="1709486397" sldId="349"/>
            <ac:spMk id="2" creationId="{8B4FBD30-4B05-A807-C714-2B0E680EFBE7}"/>
          </ac:spMkLst>
        </pc:spChg>
      </pc:sldChg>
      <pc:sldChg chg="addSp delSp modSp new del mod">
        <pc:chgData name="William Turner" userId="ae9ce5aa-df85-4a98-bb20-5113fbcffebd" providerId="ADAL" clId="{C603ACF9-DF80-4500-B21E-38B34631ECC3}" dt="2025-01-10T02:43:15.815" v="918" actId="47"/>
        <pc:sldMkLst>
          <pc:docMk/>
          <pc:sldMk cId="3569959439" sldId="349"/>
        </pc:sldMkLst>
        <pc:spChg chg="del">
          <ac:chgData name="William Turner" userId="ae9ce5aa-df85-4a98-bb20-5113fbcffebd" providerId="ADAL" clId="{C603ACF9-DF80-4500-B21E-38B34631ECC3}" dt="2025-01-10T02:43:08.482" v="916" actId="22"/>
          <ac:spMkLst>
            <pc:docMk/>
            <pc:sldMk cId="3569959439" sldId="349"/>
            <ac:spMk id="3" creationId="{53FF09D3-89F8-E8A3-D7F4-BE4230B7A577}"/>
          </ac:spMkLst>
        </pc:spChg>
        <pc:spChg chg="add mod">
          <ac:chgData name="William Turner" userId="ae9ce5aa-df85-4a98-bb20-5113fbcffebd" providerId="ADAL" clId="{C603ACF9-DF80-4500-B21E-38B34631ECC3}" dt="2025-01-10T02:43:13.851" v="917" actId="478"/>
          <ac:spMkLst>
            <pc:docMk/>
            <pc:sldMk cId="3569959439" sldId="349"/>
            <ac:spMk id="7" creationId="{9BE0D30D-6ED3-E045-1492-09834EE97A8D}"/>
          </ac:spMkLst>
        </pc:spChg>
        <pc:picChg chg="add del mod ord">
          <ac:chgData name="William Turner" userId="ae9ce5aa-df85-4a98-bb20-5113fbcffebd" providerId="ADAL" clId="{C603ACF9-DF80-4500-B21E-38B34631ECC3}" dt="2025-01-10T02:43:13.851" v="917" actId="478"/>
          <ac:picMkLst>
            <pc:docMk/>
            <pc:sldMk cId="3569959439" sldId="349"/>
            <ac:picMk id="5" creationId="{E7A29B1E-CC79-AB80-DA93-428F6A42A851}"/>
          </ac:picMkLst>
        </pc:picChg>
      </pc:sldChg>
      <pc:sldChg chg="addSp delSp modSp add mod">
        <pc:chgData name="William Turner" userId="ae9ce5aa-df85-4a98-bb20-5113fbcffebd" providerId="ADAL" clId="{C603ACF9-DF80-4500-B21E-38B34631ECC3}" dt="2025-01-10T02:51:30.433" v="992" actId="20577"/>
        <pc:sldMkLst>
          <pc:docMk/>
          <pc:sldMk cId="3763219364" sldId="350"/>
        </pc:sldMkLst>
        <pc:spChg chg="mod">
          <ac:chgData name="William Turner" userId="ae9ce5aa-df85-4a98-bb20-5113fbcffebd" providerId="ADAL" clId="{C603ACF9-DF80-4500-B21E-38B34631ECC3}" dt="2025-01-10T02:51:30.433" v="992" actId="20577"/>
          <ac:spMkLst>
            <pc:docMk/>
            <pc:sldMk cId="3763219364" sldId="350"/>
            <ac:spMk id="2" creationId="{7F302B22-C82F-912B-713E-836C875D1386}"/>
          </ac:spMkLst>
        </pc:spChg>
        <pc:spChg chg="add mod">
          <ac:chgData name="William Turner" userId="ae9ce5aa-df85-4a98-bb20-5113fbcffebd" providerId="ADAL" clId="{C603ACF9-DF80-4500-B21E-38B34631ECC3}" dt="2025-01-10T02:51:06.212" v="964" actId="478"/>
          <ac:spMkLst>
            <pc:docMk/>
            <pc:sldMk cId="3763219364" sldId="350"/>
            <ac:spMk id="11" creationId="{5D326632-7402-C8CC-7AC2-DA8BDE09F439}"/>
          </ac:spMkLst>
        </pc:spChg>
        <pc:picChg chg="add mod">
          <ac:chgData name="William Turner" userId="ae9ce5aa-df85-4a98-bb20-5113fbcffebd" providerId="ADAL" clId="{C603ACF9-DF80-4500-B21E-38B34631ECC3}" dt="2025-01-10T02:51:17.514" v="966" actId="1076"/>
          <ac:picMkLst>
            <pc:docMk/>
            <pc:sldMk cId="3763219364" sldId="350"/>
            <ac:picMk id="6" creationId="{1681255D-1BE5-4C5E-0A45-82016D4A5DB6}"/>
          </ac:picMkLst>
        </pc:picChg>
        <pc:picChg chg="del">
          <ac:chgData name="William Turner" userId="ae9ce5aa-df85-4a98-bb20-5113fbcffebd" providerId="ADAL" clId="{C603ACF9-DF80-4500-B21E-38B34631ECC3}" dt="2025-01-10T02:51:06.212" v="964" actId="478"/>
          <ac:picMkLst>
            <pc:docMk/>
            <pc:sldMk cId="3763219364" sldId="350"/>
            <ac:picMk id="9" creationId="{702798F4-F2DC-20D3-DE16-E1F0B50F23EF}"/>
          </ac:picMkLst>
        </pc:picChg>
      </pc:sldChg>
      <pc:sldChg chg="addSp delSp modSp add mod">
        <pc:chgData name="William Turner" userId="ae9ce5aa-df85-4a98-bb20-5113fbcffebd" providerId="ADAL" clId="{C603ACF9-DF80-4500-B21E-38B34631ECC3}" dt="2025-01-10T02:59:35.778" v="1027" actId="1076"/>
        <pc:sldMkLst>
          <pc:docMk/>
          <pc:sldMk cId="3164477160" sldId="351"/>
        </pc:sldMkLst>
        <pc:spChg chg="mod">
          <ac:chgData name="William Turner" userId="ae9ce5aa-df85-4a98-bb20-5113fbcffebd" providerId="ADAL" clId="{C603ACF9-DF80-4500-B21E-38B34631ECC3}" dt="2025-01-10T02:59:27.769" v="1023" actId="20577"/>
          <ac:spMkLst>
            <pc:docMk/>
            <pc:sldMk cId="3164477160" sldId="351"/>
            <ac:spMk id="2" creationId="{6C80D9CF-8274-0953-015E-B88835516C44}"/>
          </ac:spMkLst>
        </pc:spChg>
        <pc:spChg chg="add del mod">
          <ac:chgData name="William Turner" userId="ae9ce5aa-df85-4a98-bb20-5113fbcffebd" providerId="ADAL" clId="{C603ACF9-DF80-4500-B21E-38B34631ECC3}" dt="2025-01-10T02:59:19.444" v="1001"/>
          <ac:spMkLst>
            <pc:docMk/>
            <pc:sldMk cId="3164477160" sldId="351"/>
            <ac:spMk id="6" creationId="{670A5149-8A8F-03F8-67BD-824556FD032E}"/>
          </ac:spMkLst>
        </pc:spChg>
        <pc:picChg chg="add mod">
          <ac:chgData name="William Turner" userId="ae9ce5aa-df85-4a98-bb20-5113fbcffebd" providerId="ADAL" clId="{C603ACF9-DF80-4500-B21E-38B34631ECC3}" dt="2025-01-10T02:59:35.778" v="1027" actId="1076"/>
          <ac:picMkLst>
            <pc:docMk/>
            <pc:sldMk cId="3164477160" sldId="351"/>
            <ac:picMk id="9" creationId="{1758116E-A4E6-7F49-847B-6D7BA041FAA2}"/>
          </ac:picMkLst>
        </pc:picChg>
        <pc:picChg chg="del">
          <ac:chgData name="William Turner" userId="ae9ce5aa-df85-4a98-bb20-5113fbcffebd" providerId="ADAL" clId="{C603ACF9-DF80-4500-B21E-38B34631ECC3}" dt="2025-01-10T02:59:14.643" v="1000" actId="478"/>
          <ac:picMkLst>
            <pc:docMk/>
            <pc:sldMk cId="3164477160" sldId="351"/>
            <ac:picMk id="17" creationId="{E2D226D9-EDB9-520A-5E04-5336BCB86AF4}"/>
          </ac:picMkLst>
        </pc:picChg>
      </pc:sldChg>
      <pc:sldChg chg="add">
        <pc:chgData name="William Turner" userId="ae9ce5aa-df85-4a98-bb20-5113fbcffebd" providerId="ADAL" clId="{C603ACF9-DF80-4500-B21E-38B34631ECC3}" dt="2025-01-10T03:44:16.791" v="1319"/>
        <pc:sldMkLst>
          <pc:docMk/>
          <pc:sldMk cId="4285470100" sldId="352"/>
        </pc:sldMkLst>
      </pc:sldChg>
      <pc:sldChg chg="addSp delSp modSp add mod">
        <pc:chgData name="William Turner" userId="ae9ce5aa-df85-4a98-bb20-5113fbcffebd" providerId="ADAL" clId="{C603ACF9-DF80-4500-B21E-38B34631ECC3}" dt="2025-01-10T03:45:37.753" v="1331" actId="1076"/>
        <pc:sldMkLst>
          <pc:docMk/>
          <pc:sldMk cId="1958183631" sldId="353"/>
        </pc:sldMkLst>
        <pc:spChg chg="add mod">
          <ac:chgData name="William Turner" userId="ae9ce5aa-df85-4a98-bb20-5113fbcffebd" providerId="ADAL" clId="{C603ACF9-DF80-4500-B21E-38B34631ECC3}" dt="2025-01-10T03:45:29.549" v="1327" actId="478"/>
          <ac:spMkLst>
            <pc:docMk/>
            <pc:sldMk cId="1958183631" sldId="353"/>
            <ac:spMk id="6" creationId="{E53A2D14-A9E1-3E73-C0AC-3523ABE3025F}"/>
          </ac:spMkLst>
        </pc:spChg>
        <pc:picChg chg="add mod">
          <ac:chgData name="William Turner" userId="ae9ce5aa-df85-4a98-bb20-5113fbcffebd" providerId="ADAL" clId="{C603ACF9-DF80-4500-B21E-38B34631ECC3}" dt="2025-01-10T03:45:37.753" v="1331" actId="1076"/>
          <ac:picMkLst>
            <pc:docMk/>
            <pc:sldMk cId="1958183631" sldId="353"/>
            <ac:picMk id="9" creationId="{9C178626-B049-B402-7984-372102932D7F}"/>
          </ac:picMkLst>
        </pc:picChg>
        <pc:picChg chg="del">
          <ac:chgData name="William Turner" userId="ae9ce5aa-df85-4a98-bb20-5113fbcffebd" providerId="ADAL" clId="{C603ACF9-DF80-4500-B21E-38B34631ECC3}" dt="2025-01-10T03:45:29.549" v="1327" actId="478"/>
          <ac:picMkLst>
            <pc:docMk/>
            <pc:sldMk cId="1958183631" sldId="353"/>
            <ac:picMk id="17" creationId="{3A110F9F-CFB6-65C8-62E1-EBE0BEA20172}"/>
          </ac:picMkLst>
        </pc:picChg>
      </pc:sldChg>
      <pc:sldChg chg="addSp delSp modSp add mod modAnim">
        <pc:chgData name="William Turner" userId="ae9ce5aa-df85-4a98-bb20-5113fbcffebd" providerId="ADAL" clId="{C603ACF9-DF80-4500-B21E-38B34631ECC3}" dt="2025-01-10T03:49:58.633" v="1339" actId="20577"/>
        <pc:sldMkLst>
          <pc:docMk/>
          <pc:sldMk cId="916788269" sldId="354"/>
        </pc:sldMkLst>
        <pc:spChg chg="mod">
          <ac:chgData name="William Turner" userId="ae9ce5aa-df85-4a98-bb20-5113fbcffebd" providerId="ADAL" clId="{C603ACF9-DF80-4500-B21E-38B34631ECC3}" dt="2025-01-10T03:49:58.633" v="1339" actId="20577"/>
          <ac:spMkLst>
            <pc:docMk/>
            <pc:sldMk cId="916788269" sldId="354"/>
            <ac:spMk id="2" creationId="{F982213E-2E52-DCEC-185A-0ABA8EAAB163}"/>
          </ac:spMkLst>
        </pc:spChg>
        <pc:spChg chg="del mod">
          <ac:chgData name="William Turner" userId="ae9ce5aa-df85-4a98-bb20-5113fbcffebd" providerId="ADAL" clId="{C603ACF9-DF80-4500-B21E-38B34631ECC3}" dt="2025-01-10T03:49:18.995" v="1338"/>
          <ac:spMkLst>
            <pc:docMk/>
            <pc:sldMk cId="916788269" sldId="354"/>
            <ac:spMk id="6" creationId="{DDB67D86-610D-4568-7B40-F69F9AA4F428}"/>
          </ac:spMkLst>
        </pc:spChg>
        <pc:picChg chg="add mod">
          <ac:chgData name="William Turner" userId="ae9ce5aa-df85-4a98-bb20-5113fbcffebd" providerId="ADAL" clId="{C603ACF9-DF80-4500-B21E-38B34631ECC3}" dt="2025-01-10T03:49:18.995" v="1338"/>
          <ac:picMkLst>
            <pc:docMk/>
            <pc:sldMk cId="916788269" sldId="354"/>
            <ac:picMk id="3" creationId="{BEDA7526-0F1D-8E97-EA09-EFB839791492}"/>
          </ac:picMkLst>
        </pc:picChg>
      </pc:sldChg>
      <pc:sldChg chg="addSp delSp modSp add mod ord">
        <pc:chgData name="William Turner" userId="ae9ce5aa-df85-4a98-bb20-5113fbcffebd" providerId="ADAL" clId="{C603ACF9-DF80-4500-B21E-38B34631ECC3}" dt="2025-01-10T15:46:15.977" v="2407"/>
        <pc:sldMkLst>
          <pc:docMk/>
          <pc:sldMk cId="1881534037" sldId="355"/>
        </pc:sldMkLst>
        <pc:spChg chg="mod">
          <ac:chgData name="William Turner" userId="ae9ce5aa-df85-4a98-bb20-5113fbcffebd" providerId="ADAL" clId="{C603ACF9-DF80-4500-B21E-38B34631ECC3}" dt="2025-01-10T03:54:52.634" v="1487" actId="20577"/>
          <ac:spMkLst>
            <pc:docMk/>
            <pc:sldMk cId="1881534037" sldId="355"/>
            <ac:spMk id="2" creationId="{FCEC716D-1B09-46F9-1FB1-2FBAE5F33044}"/>
          </ac:spMkLst>
        </pc:spChg>
        <pc:spChg chg="add del mod">
          <ac:chgData name="William Turner" userId="ae9ce5aa-df85-4a98-bb20-5113fbcffebd" providerId="ADAL" clId="{C603ACF9-DF80-4500-B21E-38B34631ECC3}" dt="2025-01-10T15:42:52.168" v="2378"/>
          <ac:spMkLst>
            <pc:docMk/>
            <pc:sldMk cId="1881534037" sldId="355"/>
            <ac:spMk id="3" creationId="{9B63B9B1-5B6A-E6DD-F2AD-B3463BB8F460}"/>
          </ac:spMkLst>
        </pc:spChg>
        <pc:spChg chg="add del mod">
          <ac:chgData name="William Turner" userId="ae9ce5aa-df85-4a98-bb20-5113fbcffebd" providerId="ADAL" clId="{C603ACF9-DF80-4500-B21E-38B34631ECC3}" dt="2025-01-10T15:42:45.102" v="2376"/>
          <ac:spMkLst>
            <pc:docMk/>
            <pc:sldMk cId="1881534037" sldId="355"/>
            <ac:spMk id="6" creationId="{E2F0FADB-FAE5-F76D-8C33-306DCB426F10}"/>
          </ac:spMkLst>
        </pc:spChg>
        <pc:spChg chg="add del mod">
          <ac:chgData name="William Turner" userId="ae9ce5aa-df85-4a98-bb20-5113fbcffebd" providerId="ADAL" clId="{C603ACF9-DF80-4500-B21E-38B34631ECC3}" dt="2025-01-10T15:44:45.109" v="2380"/>
          <ac:spMkLst>
            <pc:docMk/>
            <pc:sldMk cId="1881534037" sldId="355"/>
            <ac:spMk id="7" creationId="{34D1CB0E-EA10-C8A9-62FE-67686D9595B6}"/>
          </ac:spMkLst>
        </pc:spChg>
        <pc:picChg chg="del">
          <ac:chgData name="William Turner" userId="ae9ce5aa-df85-4a98-bb20-5113fbcffebd" providerId="ADAL" clId="{C603ACF9-DF80-4500-B21E-38B34631ECC3}" dt="2025-01-10T03:55:15.058" v="1488" actId="478"/>
          <ac:picMkLst>
            <pc:docMk/>
            <pc:sldMk cId="1881534037" sldId="355"/>
            <ac:picMk id="9" creationId="{490FA756-784A-BA7E-17A4-2346D9952C65}"/>
          </ac:picMkLst>
        </pc:picChg>
        <pc:picChg chg="add mod">
          <ac:chgData name="William Turner" userId="ae9ce5aa-df85-4a98-bb20-5113fbcffebd" providerId="ADAL" clId="{C603ACF9-DF80-4500-B21E-38B34631ECC3}" dt="2025-01-10T15:45:26.223" v="2405" actId="14100"/>
          <ac:picMkLst>
            <pc:docMk/>
            <pc:sldMk cId="1881534037" sldId="355"/>
            <ac:picMk id="11" creationId="{AA58B43D-8AAC-E760-13F1-BFF7A1899D4F}"/>
          </ac:picMkLst>
        </pc:picChg>
        <pc:picChg chg="add mod">
          <ac:chgData name="William Turner" userId="ae9ce5aa-df85-4a98-bb20-5113fbcffebd" providerId="ADAL" clId="{C603ACF9-DF80-4500-B21E-38B34631ECC3}" dt="2025-01-10T15:45:17.447" v="2401" actId="1076"/>
          <ac:picMkLst>
            <pc:docMk/>
            <pc:sldMk cId="1881534037" sldId="355"/>
            <ac:picMk id="14" creationId="{BC85AD7F-9FBA-5F50-B1A4-265BE7265809}"/>
          </ac:picMkLst>
        </pc:picChg>
        <pc:picChg chg="add mod">
          <ac:chgData name="William Turner" userId="ae9ce5aa-df85-4a98-bb20-5113fbcffebd" providerId="ADAL" clId="{C603ACF9-DF80-4500-B21E-38B34631ECC3}" dt="2025-01-10T15:45:13.651" v="2400" actId="1076"/>
          <ac:picMkLst>
            <pc:docMk/>
            <pc:sldMk cId="1881534037" sldId="355"/>
            <ac:picMk id="16" creationId="{0A68B6DC-1301-C5E9-36F4-249478FE434A}"/>
          </ac:picMkLst>
        </pc:picChg>
        <pc:picChg chg="add del mod">
          <ac:chgData name="William Turner" userId="ae9ce5aa-df85-4a98-bb20-5113fbcffebd" providerId="ADAL" clId="{C603ACF9-DF80-4500-B21E-38B34631ECC3}" dt="2025-01-10T15:42:50.298" v="2377" actId="478"/>
          <ac:picMkLst>
            <pc:docMk/>
            <pc:sldMk cId="1881534037" sldId="355"/>
            <ac:picMk id="1026" creationId="{75F8E943-E7F7-A21D-28EE-564ED93FCB21}"/>
          </ac:picMkLst>
        </pc:picChg>
        <pc:picChg chg="add del mod">
          <ac:chgData name="William Turner" userId="ae9ce5aa-df85-4a98-bb20-5113fbcffebd" providerId="ADAL" clId="{C603ACF9-DF80-4500-B21E-38B34631ECC3}" dt="2025-01-10T15:42:53.439" v="2379" actId="478"/>
          <ac:picMkLst>
            <pc:docMk/>
            <pc:sldMk cId="1881534037" sldId="355"/>
            <ac:picMk id="1028" creationId="{7C728221-51AE-EB45-C9E2-518FF48223DC}"/>
          </ac:picMkLst>
        </pc:picChg>
      </pc:sldChg>
      <pc:sldChg chg="delSp modSp add mod">
        <pc:chgData name="William Turner" userId="ae9ce5aa-df85-4a98-bb20-5113fbcffebd" providerId="ADAL" clId="{C603ACF9-DF80-4500-B21E-38B34631ECC3}" dt="2025-01-10T03:57:42.846" v="1704" actId="20577"/>
        <pc:sldMkLst>
          <pc:docMk/>
          <pc:sldMk cId="790439493" sldId="356"/>
        </pc:sldMkLst>
        <pc:spChg chg="mod">
          <ac:chgData name="William Turner" userId="ae9ce5aa-df85-4a98-bb20-5113fbcffebd" providerId="ADAL" clId="{C603ACF9-DF80-4500-B21E-38B34631ECC3}" dt="2025-01-10T03:55:46.871" v="1507" actId="20577"/>
          <ac:spMkLst>
            <pc:docMk/>
            <pc:sldMk cId="790439493" sldId="356"/>
            <ac:spMk id="2" creationId="{804C0EE5-AA19-56EE-C746-1212E104E3A6}"/>
          </ac:spMkLst>
        </pc:spChg>
        <pc:spChg chg="mod">
          <ac:chgData name="William Turner" userId="ae9ce5aa-df85-4a98-bb20-5113fbcffebd" providerId="ADAL" clId="{C603ACF9-DF80-4500-B21E-38B34631ECC3}" dt="2025-01-10T03:57:42.846" v="1704" actId="20577"/>
          <ac:spMkLst>
            <pc:docMk/>
            <pc:sldMk cId="790439493" sldId="356"/>
            <ac:spMk id="6" creationId="{97669F33-AF53-AEFD-384F-9E8D4C6B94EC}"/>
          </ac:spMkLst>
        </pc:spChg>
        <pc:picChg chg="del">
          <ac:chgData name="William Turner" userId="ae9ce5aa-df85-4a98-bb20-5113fbcffebd" providerId="ADAL" clId="{C603ACF9-DF80-4500-B21E-38B34631ECC3}" dt="2025-01-10T03:55:27.216" v="1490" actId="478"/>
          <ac:picMkLst>
            <pc:docMk/>
            <pc:sldMk cId="790439493" sldId="356"/>
            <ac:picMk id="4098" creationId="{F42C3D70-A7F8-5476-4470-7F5BE54DABF6}"/>
          </ac:picMkLst>
        </pc:picChg>
      </pc:sldChg>
      <pc:sldChg chg="delSp modSp add mod ord">
        <pc:chgData name="William Turner" userId="ae9ce5aa-df85-4a98-bb20-5113fbcffebd" providerId="ADAL" clId="{C603ACF9-DF80-4500-B21E-38B34631ECC3}" dt="2025-01-10T15:41:24.655" v="2349" actId="20577"/>
        <pc:sldMkLst>
          <pc:docMk/>
          <pc:sldMk cId="73293408" sldId="357"/>
        </pc:sldMkLst>
        <pc:spChg chg="mod">
          <ac:chgData name="William Turner" userId="ae9ce5aa-df85-4a98-bb20-5113fbcffebd" providerId="ADAL" clId="{C603ACF9-DF80-4500-B21E-38B34631ECC3}" dt="2025-01-10T03:56:17.084" v="1524" actId="20577"/>
          <ac:spMkLst>
            <pc:docMk/>
            <pc:sldMk cId="73293408" sldId="357"/>
            <ac:spMk id="2" creationId="{BD3E3928-189D-4120-8062-952810BC66DE}"/>
          </ac:spMkLst>
        </pc:spChg>
        <pc:spChg chg="mod">
          <ac:chgData name="William Turner" userId="ae9ce5aa-df85-4a98-bb20-5113fbcffebd" providerId="ADAL" clId="{C603ACF9-DF80-4500-B21E-38B34631ECC3}" dt="2025-01-10T15:41:24.655" v="2349" actId="20577"/>
          <ac:spMkLst>
            <pc:docMk/>
            <pc:sldMk cId="73293408" sldId="357"/>
            <ac:spMk id="11" creationId="{76E193CC-3AB0-32F0-0D98-A0BF147E86B0}"/>
          </ac:spMkLst>
        </pc:spChg>
        <pc:picChg chg="del">
          <ac:chgData name="William Turner" userId="ae9ce5aa-df85-4a98-bb20-5113fbcffebd" providerId="ADAL" clId="{C603ACF9-DF80-4500-B21E-38B34631ECC3}" dt="2025-01-10T03:56:32.176" v="1527" actId="478"/>
          <ac:picMkLst>
            <pc:docMk/>
            <pc:sldMk cId="73293408" sldId="357"/>
            <ac:picMk id="6" creationId="{32E44882-98C6-2B73-E9B9-A803A56BCF71}"/>
          </ac:picMkLst>
        </pc:picChg>
      </pc:sldChg>
      <pc:sldChg chg="addSp delSp modSp add mod">
        <pc:chgData name="William Turner" userId="ae9ce5aa-df85-4a98-bb20-5113fbcffebd" providerId="ADAL" clId="{C603ACF9-DF80-4500-B21E-38B34631ECC3}" dt="2025-01-10T15:41:43.439" v="2375" actId="20577"/>
        <pc:sldMkLst>
          <pc:docMk/>
          <pc:sldMk cId="3747013759" sldId="358"/>
        </pc:sldMkLst>
        <pc:spChg chg="mod">
          <ac:chgData name="William Turner" userId="ae9ce5aa-df85-4a98-bb20-5113fbcffebd" providerId="ADAL" clId="{C603ACF9-DF80-4500-B21E-38B34631ECC3}" dt="2025-01-10T15:41:43.439" v="2375" actId="20577"/>
          <ac:spMkLst>
            <pc:docMk/>
            <pc:sldMk cId="3747013759" sldId="358"/>
            <ac:spMk id="2" creationId="{F74D753A-8E3F-F560-85E8-5E46AE8D5601}"/>
          </ac:spMkLst>
        </pc:spChg>
        <pc:spChg chg="del mod">
          <ac:chgData name="William Turner" userId="ae9ce5aa-df85-4a98-bb20-5113fbcffebd" providerId="ADAL" clId="{C603ACF9-DF80-4500-B21E-38B34631ECC3}" dt="2025-01-10T04:01:30.362" v="1725" actId="22"/>
          <ac:spMkLst>
            <pc:docMk/>
            <pc:sldMk cId="3747013759" sldId="358"/>
            <ac:spMk id="6" creationId="{059BF5A8-F6D9-0734-8E84-31F778DEF9DD}"/>
          </ac:spMkLst>
        </pc:spChg>
        <pc:picChg chg="add mod ord">
          <ac:chgData name="William Turner" userId="ae9ce5aa-df85-4a98-bb20-5113fbcffebd" providerId="ADAL" clId="{C603ACF9-DF80-4500-B21E-38B34631ECC3}" dt="2025-01-10T04:01:35.513" v="1727" actId="1076"/>
          <ac:picMkLst>
            <pc:docMk/>
            <pc:sldMk cId="3747013759" sldId="358"/>
            <ac:picMk id="7" creationId="{1157C0AB-F052-4BA9-552F-32705D0FFFDF}"/>
          </ac:picMkLst>
        </pc:picChg>
      </pc:sldChg>
      <pc:sldChg chg="addSp delSp modSp add mod ord">
        <pc:chgData name="William Turner" userId="ae9ce5aa-df85-4a98-bb20-5113fbcffebd" providerId="ADAL" clId="{C603ACF9-DF80-4500-B21E-38B34631ECC3}" dt="2025-01-10T15:38:12.804" v="2188" actId="20577"/>
        <pc:sldMkLst>
          <pc:docMk/>
          <pc:sldMk cId="2719576985" sldId="359"/>
        </pc:sldMkLst>
        <pc:spChg chg="mod">
          <ac:chgData name="William Turner" userId="ae9ce5aa-df85-4a98-bb20-5113fbcffebd" providerId="ADAL" clId="{C603ACF9-DF80-4500-B21E-38B34631ECC3}" dt="2025-01-10T15:37:50.628" v="2161" actId="20577"/>
          <ac:spMkLst>
            <pc:docMk/>
            <pc:sldMk cId="2719576985" sldId="359"/>
            <ac:spMk id="2" creationId="{DE750477-5615-FD2D-50C4-210DDA3938D9}"/>
          </ac:spMkLst>
        </pc:spChg>
        <pc:spChg chg="add mod">
          <ac:chgData name="William Turner" userId="ae9ce5aa-df85-4a98-bb20-5113fbcffebd" providerId="ADAL" clId="{C603ACF9-DF80-4500-B21E-38B34631ECC3}" dt="2025-01-10T15:38:12.804" v="2188" actId="20577"/>
          <ac:spMkLst>
            <pc:docMk/>
            <pc:sldMk cId="2719576985" sldId="359"/>
            <ac:spMk id="3" creationId="{0BE25535-586A-E949-D006-8DBE83A743FE}"/>
          </ac:spMkLst>
        </pc:spChg>
        <pc:picChg chg="del">
          <ac:chgData name="William Turner" userId="ae9ce5aa-df85-4a98-bb20-5113fbcffebd" providerId="ADAL" clId="{C603ACF9-DF80-4500-B21E-38B34631ECC3}" dt="2025-01-10T04:04:20.467" v="1819" actId="478"/>
          <ac:picMkLst>
            <pc:docMk/>
            <pc:sldMk cId="2719576985" sldId="359"/>
            <ac:picMk id="7170" creationId="{DF0D6E0B-0908-FF2B-0BBB-E952C2B21E6B}"/>
          </ac:picMkLst>
        </pc:picChg>
      </pc:sldChg>
      <pc:sldChg chg="add del">
        <pc:chgData name="William Turner" userId="ae9ce5aa-df85-4a98-bb20-5113fbcffebd" providerId="ADAL" clId="{C603ACF9-DF80-4500-B21E-38B34631ECC3}" dt="2025-01-10T04:04:14.586" v="1817" actId="47"/>
        <pc:sldMkLst>
          <pc:docMk/>
          <pc:sldMk cId="3680571151" sldId="359"/>
        </pc:sldMkLst>
      </pc:sldChg>
      <pc:sldChg chg="addSp delSp modSp add mod delAnim modAnim">
        <pc:chgData name="William Turner" userId="ae9ce5aa-df85-4a98-bb20-5113fbcffebd" providerId="ADAL" clId="{C603ACF9-DF80-4500-B21E-38B34631ECC3}" dt="2025-01-10T15:48:17.596" v="2410"/>
        <pc:sldMkLst>
          <pc:docMk/>
          <pc:sldMk cId="2361141181" sldId="360"/>
        </pc:sldMkLst>
        <pc:spChg chg="add del mod">
          <ac:chgData name="William Turner" userId="ae9ce5aa-df85-4a98-bb20-5113fbcffebd" providerId="ADAL" clId="{C603ACF9-DF80-4500-B21E-38B34631ECC3}" dt="2025-01-10T15:48:17.596" v="2410"/>
          <ac:spMkLst>
            <pc:docMk/>
            <pc:sldMk cId="2361141181" sldId="360"/>
            <ac:spMk id="7" creationId="{494E0C63-B16C-06CD-76FA-2609B2F0710E}"/>
          </ac:spMkLst>
        </pc:spChg>
        <pc:picChg chg="del">
          <ac:chgData name="William Turner" userId="ae9ce5aa-df85-4a98-bb20-5113fbcffebd" providerId="ADAL" clId="{C603ACF9-DF80-4500-B21E-38B34631ECC3}" dt="2025-01-10T15:47:52.272" v="2409" actId="478"/>
          <ac:picMkLst>
            <pc:docMk/>
            <pc:sldMk cId="2361141181" sldId="360"/>
            <ac:picMk id="3" creationId="{BEDA7526-0F1D-8E97-EA09-EFB839791492}"/>
          </ac:picMkLst>
        </pc:picChg>
        <pc:picChg chg="add mod">
          <ac:chgData name="William Turner" userId="ae9ce5aa-df85-4a98-bb20-5113fbcffebd" providerId="ADAL" clId="{C603ACF9-DF80-4500-B21E-38B34631ECC3}" dt="2025-01-10T15:48:17.596" v="2410"/>
          <ac:picMkLst>
            <pc:docMk/>
            <pc:sldMk cId="2361141181" sldId="360"/>
            <ac:picMk id="9" creationId="{5028E69D-E10B-EAB5-1F16-7A26200D7954}"/>
          </ac:picMkLst>
        </pc:picChg>
      </pc:sldChg>
      <pc:sldChg chg="del">
        <pc:chgData name="William Turner" userId="ae9ce5aa-df85-4a98-bb20-5113fbcffebd" providerId="ADAL" clId="{C603ACF9-DF80-4500-B21E-38B34631ECC3}" dt="2025-01-08T03:02:31.619" v="1" actId="47"/>
        <pc:sldMkLst>
          <pc:docMk/>
          <pc:sldMk cId="3665859429" sldId="380"/>
        </pc:sldMkLst>
      </pc:sldChg>
      <pc:sldChg chg="del">
        <pc:chgData name="William Turner" userId="ae9ce5aa-df85-4a98-bb20-5113fbcffebd" providerId="ADAL" clId="{C603ACF9-DF80-4500-B21E-38B34631ECC3}" dt="2025-01-08T03:02:22.724" v="0" actId="47"/>
        <pc:sldMkLst>
          <pc:docMk/>
          <pc:sldMk cId="3451336592" sldId="392"/>
        </pc:sldMkLst>
      </pc:sldChg>
      <pc:sldChg chg="del">
        <pc:chgData name="William Turner" userId="ae9ce5aa-df85-4a98-bb20-5113fbcffebd" providerId="ADAL" clId="{C603ACF9-DF80-4500-B21E-38B34631ECC3}" dt="2025-01-08T03:02:31.619" v="1" actId="47"/>
        <pc:sldMkLst>
          <pc:docMk/>
          <pc:sldMk cId="2454175864" sldId="408"/>
        </pc:sldMkLst>
      </pc:sldChg>
      <pc:sldChg chg="del">
        <pc:chgData name="William Turner" userId="ae9ce5aa-df85-4a98-bb20-5113fbcffebd" providerId="ADAL" clId="{C603ACF9-DF80-4500-B21E-38B34631ECC3}" dt="2025-01-08T03:02:22.724" v="0" actId="47"/>
        <pc:sldMkLst>
          <pc:docMk/>
          <pc:sldMk cId="3802438393" sldId="423"/>
        </pc:sldMkLst>
      </pc:sldChg>
      <pc:sldChg chg="del">
        <pc:chgData name="William Turner" userId="ae9ce5aa-df85-4a98-bb20-5113fbcffebd" providerId="ADAL" clId="{C603ACF9-DF80-4500-B21E-38B34631ECC3}" dt="2025-01-08T03:02:22.724" v="0" actId="47"/>
        <pc:sldMkLst>
          <pc:docMk/>
          <pc:sldMk cId="3832830541" sldId="431"/>
        </pc:sldMkLst>
      </pc:sldChg>
      <pc:sldChg chg="del">
        <pc:chgData name="William Turner" userId="ae9ce5aa-df85-4a98-bb20-5113fbcffebd" providerId="ADAL" clId="{C603ACF9-DF80-4500-B21E-38B34631ECC3}" dt="2025-01-08T03:02:31.619" v="1" actId="47"/>
        <pc:sldMkLst>
          <pc:docMk/>
          <pc:sldMk cId="2958917071" sldId="432"/>
        </pc:sldMkLst>
      </pc:sldChg>
      <pc:sldChg chg="del">
        <pc:chgData name="William Turner" userId="ae9ce5aa-df85-4a98-bb20-5113fbcffebd" providerId="ADAL" clId="{C603ACF9-DF80-4500-B21E-38B34631ECC3}" dt="2025-01-08T03:02:31.619" v="1" actId="47"/>
        <pc:sldMkLst>
          <pc:docMk/>
          <pc:sldMk cId="1881093247" sldId="436"/>
        </pc:sldMkLst>
      </pc:sldChg>
      <pc:sldChg chg="del">
        <pc:chgData name="William Turner" userId="ae9ce5aa-df85-4a98-bb20-5113fbcffebd" providerId="ADAL" clId="{C603ACF9-DF80-4500-B21E-38B34631ECC3}" dt="2025-01-08T03:02:31.619" v="1" actId="47"/>
        <pc:sldMkLst>
          <pc:docMk/>
          <pc:sldMk cId="821849567" sldId="439"/>
        </pc:sldMkLst>
      </pc:sldChg>
      <pc:sldChg chg="del">
        <pc:chgData name="William Turner" userId="ae9ce5aa-df85-4a98-bb20-5113fbcffebd" providerId="ADAL" clId="{C603ACF9-DF80-4500-B21E-38B34631ECC3}" dt="2025-01-08T03:02:31.619" v="1" actId="47"/>
        <pc:sldMkLst>
          <pc:docMk/>
          <pc:sldMk cId="2518714051" sldId="447"/>
        </pc:sldMkLst>
      </pc:sldChg>
      <pc:sldChg chg="del">
        <pc:chgData name="William Turner" userId="ae9ce5aa-df85-4a98-bb20-5113fbcffebd" providerId="ADAL" clId="{C603ACF9-DF80-4500-B21E-38B34631ECC3}" dt="2025-01-08T03:02:31.619" v="1" actId="47"/>
        <pc:sldMkLst>
          <pc:docMk/>
          <pc:sldMk cId="4232907783" sldId="448"/>
        </pc:sldMkLst>
      </pc:sldChg>
      <pc:sldMasterChg chg="del delSldLayout">
        <pc:chgData name="William Turner" userId="ae9ce5aa-df85-4a98-bb20-5113fbcffebd" providerId="ADAL" clId="{C603ACF9-DF80-4500-B21E-38B34631ECC3}" dt="2025-01-08T03:02:31.619" v="1" actId="47"/>
        <pc:sldMasterMkLst>
          <pc:docMk/>
          <pc:sldMasterMk cId="433927147" sldId="2147483977"/>
        </pc:sldMasterMkLst>
        <pc:sldLayoutChg chg="del">
          <pc:chgData name="William Turner" userId="ae9ce5aa-df85-4a98-bb20-5113fbcffebd" providerId="ADAL" clId="{C603ACF9-DF80-4500-B21E-38B34631ECC3}" dt="2025-01-08T03:02:31.619" v="1" actId="47"/>
          <pc:sldLayoutMkLst>
            <pc:docMk/>
            <pc:sldMasterMk cId="433927147" sldId="2147483977"/>
            <pc:sldLayoutMk cId="2680508085" sldId="2147483978"/>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2268045848" sldId="2147483979"/>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241757673" sldId="2147483980"/>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2660172270" sldId="2147483981"/>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2622804512" sldId="2147483982"/>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1203485635" sldId="2147483983"/>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1106113562" sldId="2147483984"/>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1697039081" sldId="2147483985"/>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2413172967" sldId="2147483986"/>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480442660" sldId="2147483987"/>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2253959607" sldId="2147483988"/>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724460400" sldId="2147483989"/>
          </pc:sldLayoutMkLst>
        </pc:sldLayoutChg>
        <pc:sldLayoutChg chg="del">
          <pc:chgData name="William Turner" userId="ae9ce5aa-df85-4a98-bb20-5113fbcffebd" providerId="ADAL" clId="{C603ACF9-DF80-4500-B21E-38B34631ECC3}" dt="2025-01-08T03:02:31.619" v="1" actId="47"/>
          <pc:sldLayoutMkLst>
            <pc:docMk/>
            <pc:sldMasterMk cId="433927147" sldId="2147483977"/>
            <pc:sldLayoutMk cId="689758402" sldId="21474839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619363"/>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1"/>
            <a:ext cx="3169920" cy="619363"/>
          </a:xfrm>
          <a:prstGeom prst="rect">
            <a:avLst/>
          </a:prstGeom>
        </p:spPr>
        <p:txBody>
          <a:bodyPr vert="horz" lIns="96661" tIns="48331" rIns="96661" bIns="48331" rtlCol="0"/>
          <a:lstStyle>
            <a:lvl1pPr algn="r">
              <a:defRPr sz="1300"/>
            </a:lvl1pPr>
          </a:lstStyle>
          <a:p>
            <a:fld id="{2C165D64-A53E-4D88-B1F1-F90745990F61}" type="datetimeFigureOut">
              <a:rPr lang="en-US" smtClean="0"/>
              <a:t>1/10/2025</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96661" tIns="48331" rIns="96661" bIns="48331" rtlCol="0" anchor="b"/>
          <a:lstStyle>
            <a:lvl1pPr algn="r">
              <a:defRPr sz="1300"/>
            </a:lvl1pPr>
          </a:lstStyle>
          <a:p>
            <a:fld id="{E10A55EE-2356-4B17-B5E2-7C51EE0FA53B}" type="slidenum">
              <a:rPr lang="en-US" smtClean="0"/>
              <a:t>‹#›</a:t>
            </a:fld>
            <a:endParaRPr lang="en-US" dirty="0"/>
          </a:p>
        </p:txBody>
      </p:sp>
    </p:spTree>
    <p:extLst>
      <p:ext uri="{BB962C8B-B14F-4D97-AF65-F5344CB8AC3E}">
        <p14:creationId xmlns:p14="http://schemas.microsoft.com/office/powerpoint/2010/main" val="23697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1</a:t>
            </a:fld>
            <a:endParaRPr lang="en-US" dirty="0"/>
          </a:p>
        </p:txBody>
      </p:sp>
    </p:spTree>
    <p:extLst>
      <p:ext uri="{BB962C8B-B14F-4D97-AF65-F5344CB8AC3E}">
        <p14:creationId xmlns:p14="http://schemas.microsoft.com/office/powerpoint/2010/main" val="222988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2D1E9-FE80-FD6E-8390-CEDBF7B10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9D177-EA7D-4F03-0577-0316D9B3F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C027B-A200-E95A-D8A8-A53AD45B6C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14E7FA-B548-F856-553F-B8D06EFED8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12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00EF-7E62-7887-C637-898630C53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AA2E1-409B-1D24-F610-631962BBE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0F84C-137D-F164-8544-36A63A7786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39BBCB-6467-F90E-3C4A-9BF97EDA88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8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00EF-7E62-7887-C637-898630C53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AA2E1-409B-1D24-F610-631962BBE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0F84C-137D-F164-8544-36A63A7786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39BBCB-6467-F90E-3C4A-9BF97EDA88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06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267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761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17737-5F02-DB35-A811-0A476D707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6B1D2-77AE-6DD8-BA46-82B04E759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9A210-4534-CB11-06C8-174260C19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843FF6-E000-CC61-AA88-7A3EF9693F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58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13392-5288-F644-E931-0DB9CA577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1D1D6-846D-2BB5-02AB-329A12BDE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4BB68-3FDB-E638-C0F1-1604E8ECAF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3F15D4-CFA0-90F1-3787-5AE8449B11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0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BCBE-46D1-E8C4-BC59-E879041BA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BB72F-9B09-EADF-1057-0C3251F7D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A9BB3-57B5-745E-FC71-0C71875F7E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B0D989-EEBC-4EF3-EC1F-EF77B00639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47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1292-D656-2E58-9BC9-6AEBED3BF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33BB4-D3D9-9986-0373-9EA0D790A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1BBC2-C8A5-8460-90B1-3396A3CBC7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F02994-394F-47BC-D18F-C22B8A69B2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5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1292-D656-2E58-9BC9-6AEBED3BF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33BB4-D3D9-9986-0373-9EA0D790A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1BBC2-C8A5-8460-90B1-3396A3CBC7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F02994-394F-47BC-D18F-C22B8A69B2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687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EB38A-A91D-40FE-F459-4E6D4CEC9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55443-12D3-F8CD-6944-798F7ABAA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90DDA-8BA0-5B77-B96A-FC40474176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B50973-2972-6D8E-06AC-00B6CA35EE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28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CCCC8-A9B5-94C8-9334-034D48391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7EC97-0566-4E9D-60D7-F42680D24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520E6-84A9-25C6-C963-FCBD9DA695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7E773B-A424-F36F-52D6-C991257AC5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61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178DC-A840-56D2-CAA7-47FE76CC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3E405-DFDB-ED53-6448-58B6D0EB2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85AAA-7DC7-D698-FF56-0A9BF0562F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D84917-3794-8FA9-0DA7-784893B8E7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79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F59B3-BC74-C122-1867-3054685D8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0D193-804A-001B-1A13-6A47ADE12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B6F4D-4526-4BCD-2D2C-175F7C5A48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E5255A-4C25-8F93-304D-69CC2FCDD7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37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3C3A-F95B-1F91-20BF-AA3439337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0475A-5AF7-5A4F-55BE-1594D5344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664D1-7CFD-EB16-16AB-02BBC13BB6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2B08D-0CA8-F24F-637F-95F8294845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110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73D0-220A-3384-F233-85A93FECA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F1577-498F-B9B0-4844-DFBA46076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C5405-6D94-1FF9-CF66-8B8FF99121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0378E0-5896-35A9-5BF8-0115DC4543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081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F4FD-BF75-12AC-35EC-122D926CC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A237C-AF81-A2ED-A4D6-ED988E32F8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7F6515-08AA-010B-CB06-1D333E9D6F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612E74-51E9-E9E4-09C0-378122C9D1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48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FEA2-E37C-6878-916E-A690EC936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38849-1CF5-0F39-7370-20318C477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01870-E7D7-CBB5-EBE7-B7B3990FC0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6A8192-86C6-A1AC-931B-72279B7B32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93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257DB-7684-31E7-0E0D-FFAA9EF7F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0FB26-B3A0-B40E-BDCE-D6D460856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AAECF-FE6B-BD12-665F-281FC0C6AB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20F9BD-B310-DE06-806B-757F5553ED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03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28</a:t>
            </a:fld>
            <a:endParaRPr lang="en-US" dirty="0"/>
          </a:p>
        </p:txBody>
      </p:sp>
    </p:spTree>
    <p:extLst>
      <p:ext uri="{BB962C8B-B14F-4D97-AF65-F5344CB8AC3E}">
        <p14:creationId xmlns:p14="http://schemas.microsoft.com/office/powerpoint/2010/main" val="264339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A7C04-60E0-EDA8-447F-A9A9E16B0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79318-A281-8D84-2FF6-8E1683A52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771FF-BDDE-9E41-4BD6-B3E73D3274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09DAEB-FEA5-16CF-CA7A-44BD80044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12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391C-AD22-346A-59DB-DC0C5D5AB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54879-7829-D5C1-B549-E139A52E6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E093C-600B-1A5F-C71B-5A252E188D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2760E-975A-4B0F-07EB-AAC9351966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640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A444D-634D-7F92-7674-8F270E7D7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D3E8F-6B64-474B-BA85-BD7560393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4722B-A868-C99A-F362-754DA4BBE4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F9B27C-A442-779E-AF28-2F97EA383E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3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422E-C16A-6299-DB46-4A9D6D9CC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FFB09-8C61-D1A0-1E2C-017247FB3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AD2AB-50FB-CFDB-C2A5-6E7138B5F2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AE3F44-BFEE-2325-9B98-0373B219BF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47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2253A-57AB-9647-1A4A-A20CC75AB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71E9E-BADC-72F4-4A9F-88F7C2D7C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22EA3-4DD2-6356-5313-1801B4FB56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9712B0-A3DE-18FA-A5BC-F7DF26E240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6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50893-A4F1-E88D-6584-F7309F88A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BE781-6A73-0E12-47F8-C486EB7C4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9C3AB-220C-09FB-53E0-7E13C4EBF1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36D670-A3F9-7689-8805-91EB0D2B3D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43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A9473-EBA0-3044-384F-89E511C63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F924D-7B87-0050-D6FA-0B7D20A60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80B7D-0DF1-CED9-771E-1FE5D54FA9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9DE963-5E47-30B4-69D5-90C018912B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55EE-2356-4B17-B5E2-7C51EE0FA53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3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4F7C-2079-402F-BE7A-97F1B65ED2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B2D091-4A0A-4FF6-9AC3-843DF59A7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87216-77FF-4A55-8FE9-0328F05FD2BD}"/>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5" name="Footer Placeholder 4">
            <a:extLst>
              <a:ext uri="{FF2B5EF4-FFF2-40B4-BE49-F238E27FC236}">
                <a16:creationId xmlns:a16="http://schemas.microsoft.com/office/drawing/2014/main" id="{746655D7-E7C1-4F51-B102-017A0F25CB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9FAF5D-55DA-4B19-A14D-B69875D3B30B}"/>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146365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34D2-1966-4307-AF09-FA9547CCB9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1A6B62-01FE-4607-BA2A-5A12DA61A1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EC98-7F3D-4617-9256-AA759D60007F}"/>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5" name="Footer Placeholder 4">
            <a:extLst>
              <a:ext uri="{FF2B5EF4-FFF2-40B4-BE49-F238E27FC236}">
                <a16:creationId xmlns:a16="http://schemas.microsoft.com/office/drawing/2014/main" id="{EED1CCC9-D769-4BB8-820D-8AB339D53E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EF310B-37F0-453F-AB5B-A32DB62E23A7}"/>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100430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540B-B1E7-468E-B859-2604CA5E47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D49E6-8072-4688-9C6B-3DF5226FF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3D2C2-FAAB-4294-9EED-6EACB2798200}"/>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5" name="Footer Placeholder 4">
            <a:extLst>
              <a:ext uri="{FF2B5EF4-FFF2-40B4-BE49-F238E27FC236}">
                <a16:creationId xmlns:a16="http://schemas.microsoft.com/office/drawing/2014/main" id="{C7834C45-BAEA-4202-BF53-37111727E5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DA68BF-0D16-4E46-81E4-FFBE20F088AE}"/>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193715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65C2-F395-4600-B404-2F54BA075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6791B0-1295-4750-867A-7D86466E5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03FE2-F633-4A6D-B933-C415CB69B4D6}"/>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5" name="Footer Placeholder 4">
            <a:extLst>
              <a:ext uri="{FF2B5EF4-FFF2-40B4-BE49-F238E27FC236}">
                <a16:creationId xmlns:a16="http://schemas.microsoft.com/office/drawing/2014/main" id="{A1A298A1-C996-4BDF-B282-AD9C1F6919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405AC4-2FA0-4511-A178-254646BC29DB}"/>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62107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798B-E2AE-4858-9852-40BFC7AD1F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1DD42-3B96-4F82-9AD2-2583602805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62FB9-EDAB-4970-A421-D876B8396C44}"/>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5" name="Footer Placeholder 4">
            <a:extLst>
              <a:ext uri="{FF2B5EF4-FFF2-40B4-BE49-F238E27FC236}">
                <a16:creationId xmlns:a16="http://schemas.microsoft.com/office/drawing/2014/main" id="{73590F81-F57B-4D22-9064-3BBD6FFEB2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9259C7-0A59-492B-8032-94FCB28A85F4}"/>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186150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35B4-5745-48C9-8427-012F71D01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A7EC1-864D-4A0F-BF52-09FECA685C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81C7D-9995-420D-81D8-C6C66FB4C9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CCA03-7AF5-48DA-9F88-57BF98E16C27}"/>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6" name="Footer Placeholder 5">
            <a:extLst>
              <a:ext uri="{FF2B5EF4-FFF2-40B4-BE49-F238E27FC236}">
                <a16:creationId xmlns:a16="http://schemas.microsoft.com/office/drawing/2014/main" id="{686E880A-9745-4D64-8789-27E5A17AF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6FA1E0-89BE-408C-AA0E-FEE963461E4C}"/>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1044603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8FB9-1C8D-4BFC-972D-C33A6915A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35349C-73EA-4F22-996E-6E4FB628C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D718F8-890B-4382-8566-D6BC77BA8E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001C66-2749-4FA4-9C58-8D42536F8F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9F794-4F82-43F9-8A06-43F9DAD165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9C08C4-3995-44A4-964D-1C864FF5C68C}"/>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8" name="Footer Placeholder 7">
            <a:extLst>
              <a:ext uri="{FF2B5EF4-FFF2-40B4-BE49-F238E27FC236}">
                <a16:creationId xmlns:a16="http://schemas.microsoft.com/office/drawing/2014/main" id="{65D2EF15-D604-4ABE-987E-FAA47374CD2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0CF0DEB-DB60-4CBA-96AA-B6C6B9655607}"/>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367677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0EE4-F71C-440A-B455-E754CD0821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3F5AB-26D6-47F5-9CBA-799F16BBAC44}"/>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4" name="Footer Placeholder 3">
            <a:extLst>
              <a:ext uri="{FF2B5EF4-FFF2-40B4-BE49-F238E27FC236}">
                <a16:creationId xmlns:a16="http://schemas.microsoft.com/office/drawing/2014/main" id="{CF3A96B9-7266-44D6-BBB9-B8A9C1AE64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61DF013-1DA7-4E45-9B3E-0A1254EC0953}"/>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300339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CF56D-FF58-47C0-B3F8-ABAA67A7B55B}"/>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3" name="Footer Placeholder 2">
            <a:extLst>
              <a:ext uri="{FF2B5EF4-FFF2-40B4-BE49-F238E27FC236}">
                <a16:creationId xmlns:a16="http://schemas.microsoft.com/office/drawing/2014/main" id="{D4B25A19-A763-44B9-BF80-075E14C4FA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B8E9C14-78C9-4D49-9ABF-9C41802D6064}"/>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400179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5B1DF-64B6-4CEB-9816-1929EB51F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76239D-73EF-4B04-86BE-910758E83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642CA0-5FE1-432B-AF78-0DB978963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4D548C-CB27-4C42-BEE0-52D2B3C72E05}"/>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6" name="Footer Placeholder 5">
            <a:extLst>
              <a:ext uri="{FF2B5EF4-FFF2-40B4-BE49-F238E27FC236}">
                <a16:creationId xmlns:a16="http://schemas.microsoft.com/office/drawing/2014/main" id="{61E211A5-9F55-40CB-B136-514AA4A3EE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BBED2F-3FB2-45A5-96E7-2411B4C6E5F1}"/>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3261562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FA34-AD82-4C3D-9B3A-EB7AF61AF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2A78D-7B1C-411F-A400-D6AE753AE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1D5ED73-97B5-404D-BF42-B6CF88AE4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1C38B-7068-43C0-A2EA-27B40EA0D0EE}"/>
              </a:ext>
            </a:extLst>
          </p:cNvPr>
          <p:cNvSpPr>
            <a:spLocks noGrp="1"/>
          </p:cNvSpPr>
          <p:nvPr>
            <p:ph type="dt" sz="half" idx="10"/>
          </p:nvPr>
        </p:nvSpPr>
        <p:spPr/>
        <p:txBody>
          <a:bodyPr/>
          <a:lstStyle/>
          <a:p>
            <a:fld id="{3DA6A793-0647-4E89-9D08-0E4596E5BB5D}" type="datetimeFigureOut">
              <a:rPr lang="en-US" smtClean="0"/>
              <a:t>1/10/2025</a:t>
            </a:fld>
            <a:endParaRPr lang="en-US" dirty="0"/>
          </a:p>
        </p:txBody>
      </p:sp>
      <p:sp>
        <p:nvSpPr>
          <p:cNvPr id="6" name="Footer Placeholder 5">
            <a:extLst>
              <a:ext uri="{FF2B5EF4-FFF2-40B4-BE49-F238E27FC236}">
                <a16:creationId xmlns:a16="http://schemas.microsoft.com/office/drawing/2014/main" id="{4B549E0C-ADD5-4100-A527-C6F0207989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C43BB9-FAE5-4E6F-97D7-ADA88AFD16D0}"/>
              </a:ext>
            </a:extLst>
          </p:cNvPr>
          <p:cNvSpPr>
            <a:spLocks noGrp="1"/>
          </p:cNvSpPr>
          <p:nvPr>
            <p:ph type="sldNum" sz="quarter" idx="12"/>
          </p:nvPr>
        </p:nvSpPr>
        <p:spPr/>
        <p:txBody>
          <a:bodyPr/>
          <a:lstStyle/>
          <a:p>
            <a:fld id="{D1A88690-E051-4AF6-A373-69EBC999DDFC}" type="slidenum">
              <a:rPr lang="en-US" smtClean="0"/>
              <a:t>‹#›</a:t>
            </a:fld>
            <a:endParaRPr lang="en-US" dirty="0"/>
          </a:p>
        </p:txBody>
      </p:sp>
    </p:spTree>
    <p:extLst>
      <p:ext uri="{BB962C8B-B14F-4D97-AF65-F5344CB8AC3E}">
        <p14:creationId xmlns:p14="http://schemas.microsoft.com/office/powerpoint/2010/main" val="152657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1F6CE-0361-4F79-A7A4-CA6FFD19B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EEBD56-2EB2-430B-BB54-260A0F29F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4880B-97CE-4FAB-93B4-71699D4BD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6A793-0647-4E89-9D08-0E4596E5BB5D}" type="datetimeFigureOut">
              <a:rPr lang="en-US" smtClean="0"/>
              <a:t>1/10/2025</a:t>
            </a:fld>
            <a:endParaRPr lang="en-US" dirty="0"/>
          </a:p>
        </p:txBody>
      </p:sp>
      <p:sp>
        <p:nvSpPr>
          <p:cNvPr id="5" name="Footer Placeholder 4">
            <a:extLst>
              <a:ext uri="{FF2B5EF4-FFF2-40B4-BE49-F238E27FC236}">
                <a16:creationId xmlns:a16="http://schemas.microsoft.com/office/drawing/2014/main" id="{EBF0B9E7-46F4-464F-8B04-947C1C5C7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0FC5CF-AD78-4B94-97B2-253BB27D2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88690-E051-4AF6-A373-69EBC999DDFC}" type="slidenum">
              <a:rPr lang="en-US" smtClean="0"/>
              <a:t>‹#›</a:t>
            </a:fld>
            <a:endParaRPr lang="en-US" dirty="0"/>
          </a:p>
        </p:txBody>
      </p:sp>
    </p:spTree>
    <p:extLst>
      <p:ext uri="{BB962C8B-B14F-4D97-AF65-F5344CB8AC3E}">
        <p14:creationId xmlns:p14="http://schemas.microsoft.com/office/powerpoint/2010/main" val="128604210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yeJV36PhtP4?feature=oembed" TargetMode="Externa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eprcFinbgUg?feature=oembed" TargetMode="Externa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8CEA-C968-498E-9891-FBCF5D6B5346}"/>
              </a:ext>
            </a:extLst>
          </p:cNvPr>
          <p:cNvSpPr>
            <a:spLocks noGrp="1"/>
          </p:cNvSpPr>
          <p:nvPr>
            <p:ph type="ctrTitle"/>
          </p:nvPr>
        </p:nvSpPr>
        <p:spPr>
          <a:xfrm>
            <a:off x="387292" y="3174037"/>
            <a:ext cx="11417415" cy="1228575"/>
          </a:xfrm>
        </p:spPr>
        <p:txBody>
          <a:bodyPr>
            <a:normAutofit/>
          </a:bodyPr>
          <a:lstStyle/>
          <a:p>
            <a:r>
              <a:rPr lang="en-US" sz="3600" b="1" i="1" dirty="0"/>
              <a:t>Leveraging Crisis Track in a ‘No Notice’ 1,000 Year Flood</a:t>
            </a:r>
          </a:p>
        </p:txBody>
      </p:sp>
      <p:sp>
        <p:nvSpPr>
          <p:cNvPr id="64" name="Freeform 20">
            <a:extLst>
              <a:ext uri="{FF2B5EF4-FFF2-40B4-BE49-F238E27FC236}">
                <a16:creationId xmlns:a16="http://schemas.microsoft.com/office/drawing/2014/main" id="{B5128750-6DE7-4BD7-B6DD-399E90474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pic>
        <p:nvPicPr>
          <p:cNvPr id="7" name="Picture 6" descr="A picture containing diagram&#10;&#10;Description automatically generated">
            <a:extLst>
              <a:ext uri="{FF2B5EF4-FFF2-40B4-BE49-F238E27FC236}">
                <a16:creationId xmlns:a16="http://schemas.microsoft.com/office/drawing/2014/main" id="{22290F15-DBD5-4C47-A866-475284C56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767" y="468981"/>
            <a:ext cx="1927990" cy="1927990"/>
          </a:xfrm>
          <a:prstGeom prst="rect">
            <a:avLst/>
          </a:prstGeom>
        </p:spPr>
      </p:pic>
      <p:pic>
        <p:nvPicPr>
          <p:cNvPr id="11" name="Picture 10" descr="A picture containing text, sign, ceramic ware&#10;&#10;Description automatically generated">
            <a:extLst>
              <a:ext uri="{FF2B5EF4-FFF2-40B4-BE49-F238E27FC236}">
                <a16:creationId xmlns:a16="http://schemas.microsoft.com/office/drawing/2014/main" id="{DDB30919-C5E6-4B69-AB6F-9180FFE76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086" y="468982"/>
            <a:ext cx="1996889" cy="1966936"/>
          </a:xfrm>
          <a:prstGeom prst="rect">
            <a:avLst/>
          </a:prstGeom>
        </p:spPr>
      </p:pic>
      <p:sp>
        <p:nvSpPr>
          <p:cNvPr id="65" name="Freeform 12">
            <a:extLst>
              <a:ext uri="{FF2B5EF4-FFF2-40B4-BE49-F238E27FC236}">
                <a16:creationId xmlns:a16="http://schemas.microsoft.com/office/drawing/2014/main" id="{07BA6415-1CCB-4FE4-8D1D-DE0505D99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Freeform 22">
            <a:extLst>
              <a:ext uri="{FF2B5EF4-FFF2-40B4-BE49-F238E27FC236}">
                <a16:creationId xmlns:a16="http://schemas.microsoft.com/office/drawing/2014/main" id="{CA1B373B-0DE9-4AE4-A839-26F801A34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4061243-31D1-4BB5-96CC-9EF3FF99A2F5}"/>
              </a:ext>
            </a:extLst>
          </p:cNvPr>
          <p:cNvSpPr txBox="1"/>
          <p:nvPr/>
        </p:nvSpPr>
        <p:spPr>
          <a:xfrm>
            <a:off x="1300179" y="5680105"/>
            <a:ext cx="3666454" cy="7232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300"/>
              </a:spcAft>
              <a:buClrTx/>
              <a:buSzTx/>
              <a:buFontTx/>
              <a:buNone/>
              <a:tabLst/>
            </a:pPr>
            <a:r>
              <a:rPr kumimoji="0" lang="en-US" altLang="en-US" sz="1200" b="1" i="0" u="none" strike="noStrike" cap="none" normalizeH="0" baseline="0" dirty="0">
                <a:ln>
                  <a:noFill/>
                </a:ln>
                <a:effectLst/>
                <a:latin typeface="Arial Narrow" panose="020B0606020202030204" pitchFamily="34" charset="0"/>
              </a:rPr>
              <a:t>Ronnell A. Higgins, Commissioner</a:t>
            </a:r>
          </a:p>
          <a:p>
            <a:pPr marL="0" marR="0" lvl="0" indent="0" algn="ctr" defTabSz="914400" rtl="0" eaLnBrk="0" fontAlgn="base" latinLnBrk="0" hangingPunct="0">
              <a:lnSpc>
                <a:spcPct val="100000"/>
              </a:lnSpc>
              <a:spcBef>
                <a:spcPct val="0"/>
              </a:spcBef>
              <a:spcAft>
                <a:spcPts val="300"/>
              </a:spcAft>
              <a:buClrTx/>
              <a:buSzTx/>
              <a:buFontTx/>
              <a:buNone/>
              <a:tabLst/>
            </a:pPr>
            <a:r>
              <a:rPr kumimoji="0" lang="en-US" altLang="en-US" sz="1200" b="1" i="0" u="none" strike="noStrike" cap="none" normalizeH="0" baseline="0" dirty="0">
                <a:ln>
                  <a:noFill/>
                </a:ln>
                <a:effectLst/>
                <a:latin typeface="Arial Narrow" panose="020B0606020202030204" pitchFamily="34" charset="0"/>
              </a:rPr>
              <a:t>Brenda M. Bergeron, Deputy</a:t>
            </a:r>
            <a:r>
              <a:rPr kumimoji="0" lang="en-US" altLang="en-US" sz="1200" b="1" i="0" u="none" strike="noStrike" cap="none" normalizeH="0" dirty="0">
                <a:ln>
                  <a:noFill/>
                </a:ln>
                <a:effectLst/>
                <a:latin typeface="Arial Narrow" panose="020B0606020202030204" pitchFamily="34" charset="0"/>
              </a:rPr>
              <a:t> Commissioner</a:t>
            </a:r>
          </a:p>
          <a:p>
            <a:pPr marL="0" marR="0" lvl="0" indent="0" algn="ctr" defTabSz="914400" rtl="0" eaLnBrk="0" fontAlgn="base" latinLnBrk="0" hangingPunct="0">
              <a:lnSpc>
                <a:spcPct val="100000"/>
              </a:lnSpc>
              <a:spcBef>
                <a:spcPct val="0"/>
              </a:spcBef>
              <a:spcAft>
                <a:spcPts val="300"/>
              </a:spcAft>
              <a:buClrTx/>
              <a:buSzTx/>
              <a:buFontTx/>
              <a:buNone/>
              <a:tabLst/>
            </a:pPr>
            <a:r>
              <a:rPr lang="en-US" altLang="en-US" sz="1200" b="1" baseline="0" dirty="0">
                <a:latin typeface="Arial Narrow" panose="020B0606020202030204" pitchFamily="34" charset="0"/>
              </a:rPr>
              <a:t>William H. Turner III, Director</a:t>
            </a:r>
            <a:endParaRPr kumimoji="0" lang="en-US" altLang="en-US" sz="1200" b="1" i="0" u="none" strike="noStrike" cap="none" normalizeH="0" baseline="0" dirty="0">
              <a:ln>
                <a:noFill/>
              </a:ln>
              <a:effectLst/>
              <a:latin typeface="Arial Narrow" panose="020B0606020202030204" pitchFamily="34" charset="0"/>
            </a:endParaRPr>
          </a:p>
        </p:txBody>
      </p:sp>
      <p:sp>
        <p:nvSpPr>
          <p:cNvPr id="15" name="TextBox 14">
            <a:extLst>
              <a:ext uri="{FF2B5EF4-FFF2-40B4-BE49-F238E27FC236}">
                <a16:creationId xmlns:a16="http://schemas.microsoft.com/office/drawing/2014/main" id="{5B3D6402-8E5E-434C-AF56-006ADA2DD8BD}"/>
              </a:ext>
            </a:extLst>
          </p:cNvPr>
          <p:cNvSpPr txBox="1"/>
          <p:nvPr/>
        </p:nvSpPr>
        <p:spPr>
          <a:xfrm>
            <a:off x="2761494" y="4520339"/>
            <a:ext cx="6467911" cy="944874"/>
          </a:xfrm>
          <a:prstGeom prst="rect">
            <a:avLst/>
          </a:prstGeom>
          <a:noFill/>
        </p:spPr>
        <p:txBody>
          <a:bodyPr wrap="square" rtlCol="0">
            <a:spAutoFit/>
          </a:bodyPr>
          <a:lstStyle/>
          <a:p>
            <a:pPr algn="ctr">
              <a:lnSpc>
                <a:spcPct val="110000"/>
              </a:lnSpc>
            </a:pPr>
            <a:r>
              <a:rPr lang="en-US" dirty="0"/>
              <a:t>Connecticut Department of Emergency Services &amp; Public Protection </a:t>
            </a:r>
          </a:p>
          <a:p>
            <a:pPr algn="ctr">
              <a:lnSpc>
                <a:spcPct val="110000"/>
              </a:lnSpc>
            </a:pPr>
            <a:r>
              <a:rPr lang="en-US" sz="1600" dirty="0"/>
              <a:t>Division of Emergency Management &amp; Homeland Security </a:t>
            </a:r>
          </a:p>
          <a:p>
            <a:endParaRPr lang="en-US" dirty="0"/>
          </a:p>
        </p:txBody>
      </p:sp>
      <p:sp>
        <p:nvSpPr>
          <p:cNvPr id="3" name="TextBox 2">
            <a:extLst>
              <a:ext uri="{FF2B5EF4-FFF2-40B4-BE49-F238E27FC236}">
                <a16:creationId xmlns:a16="http://schemas.microsoft.com/office/drawing/2014/main" id="{9E643825-FE7D-A6BD-7A93-0C2CC3448D16}"/>
              </a:ext>
            </a:extLst>
          </p:cNvPr>
          <p:cNvSpPr txBox="1"/>
          <p:nvPr/>
        </p:nvSpPr>
        <p:spPr>
          <a:xfrm>
            <a:off x="113731" y="850710"/>
            <a:ext cx="3352800" cy="1077218"/>
          </a:xfrm>
          <a:prstGeom prst="rect">
            <a:avLst/>
          </a:prstGeom>
          <a:noFill/>
        </p:spPr>
        <p:txBody>
          <a:bodyPr wrap="square" rtlCol="0">
            <a:spAutoFit/>
          </a:bodyPr>
          <a:lstStyle/>
          <a:p>
            <a:r>
              <a:rPr lang="en-US" sz="3200" dirty="0">
                <a:solidFill>
                  <a:schemeClr val="bg1"/>
                </a:solidFill>
              </a:rPr>
              <a:t>2025 Users Conference </a:t>
            </a:r>
          </a:p>
        </p:txBody>
      </p:sp>
      <p:pic>
        <p:nvPicPr>
          <p:cNvPr id="4" name="Picture 3">
            <a:extLst>
              <a:ext uri="{FF2B5EF4-FFF2-40B4-BE49-F238E27FC236}">
                <a16:creationId xmlns:a16="http://schemas.microsoft.com/office/drawing/2014/main" id="{6AB8F5AE-0462-56D7-76B1-17F516D6567F}"/>
              </a:ext>
            </a:extLst>
          </p:cNvPr>
          <p:cNvPicPr>
            <a:picLocks noChangeAspect="1"/>
          </p:cNvPicPr>
          <p:nvPr/>
        </p:nvPicPr>
        <p:blipFill>
          <a:blip r:embed="rId5"/>
          <a:stretch>
            <a:fillRect/>
          </a:stretch>
        </p:blipFill>
        <p:spPr>
          <a:xfrm>
            <a:off x="420802" y="-403907"/>
            <a:ext cx="2377143" cy="1836883"/>
          </a:xfrm>
          <a:prstGeom prst="rect">
            <a:avLst/>
          </a:prstGeom>
        </p:spPr>
      </p:pic>
    </p:spTree>
    <p:extLst>
      <p:ext uri="{BB962C8B-B14F-4D97-AF65-F5344CB8AC3E}">
        <p14:creationId xmlns:p14="http://schemas.microsoft.com/office/powerpoint/2010/main" val="4231102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940148-D904-E6A5-5864-4127547FF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B9903-AF33-A7F8-965F-C2EFD4F94B61}"/>
              </a:ext>
            </a:extLst>
          </p:cNvPr>
          <p:cNvSpPr>
            <a:spLocks noGrp="1"/>
          </p:cNvSpPr>
          <p:nvPr>
            <p:ph type="title"/>
          </p:nvPr>
        </p:nvSpPr>
        <p:spPr>
          <a:xfrm>
            <a:off x="1653363" y="365760"/>
            <a:ext cx="9367203" cy="1188720"/>
          </a:xfrm>
        </p:spPr>
        <p:txBody>
          <a:bodyPr>
            <a:normAutofit/>
          </a:bodyPr>
          <a:lstStyle/>
          <a:p>
            <a:r>
              <a:rPr lang="en-US" dirty="0"/>
              <a:t>Records</a:t>
            </a:r>
          </a:p>
        </p:txBody>
      </p:sp>
      <p:sp>
        <p:nvSpPr>
          <p:cNvPr id="8" name="Freeform: Shape 7">
            <a:extLst>
              <a:ext uri="{FF2B5EF4-FFF2-40B4-BE49-F238E27FC236}">
                <a16:creationId xmlns:a16="http://schemas.microsoft.com/office/drawing/2014/main" id="{A152AD48-ADA9-D2B3-63D0-5E3EBB4A0A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E5E2572-FD2B-38BC-B210-68B7686D4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59F5EE5-4441-A9C1-54E9-4700151AB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204365A-62EF-2796-68F8-4B1BE0A550BA}"/>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F4628D83-ACA6-8364-9CA9-F1D93E961BCD}"/>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1E14BB4D-C178-DF7E-C975-2F0371E0EBD8}"/>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7E6DC151-ED51-55BD-68D6-91847EF5C542}"/>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3BB5269C-1D3E-08DB-D318-99178D244E78}"/>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6" name="Content Placeholder 5">
            <a:extLst>
              <a:ext uri="{FF2B5EF4-FFF2-40B4-BE49-F238E27FC236}">
                <a16:creationId xmlns:a16="http://schemas.microsoft.com/office/drawing/2014/main" id="{08E8C7DA-3B15-71FF-C65F-61802B963319}"/>
              </a:ext>
            </a:extLst>
          </p:cNvPr>
          <p:cNvSpPr>
            <a:spLocks noGrp="1"/>
          </p:cNvSpPr>
          <p:nvPr>
            <p:ph idx="1"/>
          </p:nvPr>
        </p:nvSpPr>
        <p:spPr/>
        <p:txBody>
          <a:bodyPr/>
          <a:lstStyle/>
          <a:p>
            <a:r>
              <a:rPr lang="en-US" dirty="0"/>
              <a:t>24-Hour Rainfall Record: The highest 24-hour rainfall record in Connecticut is 12.77 inches, set in Burlington during Tropical Storm Diane in 1955. Several locations may have exceeded this amount.</a:t>
            </a:r>
          </a:p>
          <a:p>
            <a:r>
              <a:rPr lang="en-US" dirty="0"/>
              <a:t>1-in-1000 Year Event: Rainfall totals in both Oxford and Southbury have surpassed 10 inches within a 12-hour period. This level of rainfall classifies the event as a 1-in-1000-year flood for these areas.</a:t>
            </a:r>
          </a:p>
          <a:p>
            <a:endParaRPr lang="en-US" dirty="0"/>
          </a:p>
        </p:txBody>
      </p:sp>
    </p:spTree>
    <p:extLst>
      <p:ext uri="{BB962C8B-B14F-4D97-AF65-F5344CB8AC3E}">
        <p14:creationId xmlns:p14="http://schemas.microsoft.com/office/powerpoint/2010/main" val="318170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6435AA-0388-601C-6EA2-06B7D49E0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2213E-2E52-DCEC-185A-0ABA8EAAB163}"/>
              </a:ext>
            </a:extLst>
          </p:cNvPr>
          <p:cNvSpPr>
            <a:spLocks noGrp="1"/>
          </p:cNvSpPr>
          <p:nvPr>
            <p:ph type="title"/>
          </p:nvPr>
        </p:nvSpPr>
        <p:spPr>
          <a:xfrm>
            <a:off x="1653363" y="365760"/>
            <a:ext cx="9367203" cy="1188720"/>
          </a:xfrm>
        </p:spPr>
        <p:txBody>
          <a:bodyPr>
            <a:normAutofit/>
          </a:bodyPr>
          <a:lstStyle/>
          <a:p>
            <a:endParaRPr lang="en-US" dirty="0"/>
          </a:p>
        </p:txBody>
      </p:sp>
      <p:sp>
        <p:nvSpPr>
          <p:cNvPr id="8" name="Freeform: Shape 7">
            <a:extLst>
              <a:ext uri="{FF2B5EF4-FFF2-40B4-BE49-F238E27FC236}">
                <a16:creationId xmlns:a16="http://schemas.microsoft.com/office/drawing/2014/main" id="{53AD5473-900E-0FB6-F4C8-F0535BECD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47DB846-8608-E855-8F2C-E788D18F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C849C83-CB50-0839-DDF7-782D867CC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4E4EC61-87AC-3312-9617-0659A70DAAAF}"/>
              </a:ext>
            </a:extLst>
          </p:cNvPr>
          <p:cNvPicPr>
            <a:picLocks noChangeAspect="1"/>
          </p:cNvPicPr>
          <p:nvPr/>
        </p:nvPicPr>
        <p:blipFill>
          <a:blip r:embed="rId4"/>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2C276F7F-4741-4EEB-0F7F-B52BFC0E0324}"/>
              </a:ext>
            </a:extLst>
          </p:cNvPr>
          <p:cNvPicPr>
            <a:picLocks noChangeAspect="1"/>
          </p:cNvPicPr>
          <p:nvPr/>
        </p:nvPicPr>
        <p:blipFill>
          <a:blip r:embed="rId5"/>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06CFB139-8301-C2C0-3E6C-3B227ADCC872}"/>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6F227A62-52A4-102A-4CB3-8FE50CEFFD88}"/>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C7577A0D-F8CB-4797-41B1-68B73A1CD315}"/>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3" name="Online Media 2" title="1 Dead, 1 Missing After Catastrophic Flooding In Connecticut">
            <a:hlinkClick r:id="" action="ppaction://media"/>
            <a:extLst>
              <a:ext uri="{FF2B5EF4-FFF2-40B4-BE49-F238E27FC236}">
                <a16:creationId xmlns:a16="http://schemas.microsoft.com/office/drawing/2014/main" id="{BEDA7526-0F1D-8E97-EA09-EFB839791492}"/>
              </a:ext>
            </a:extLst>
          </p:cNvPr>
          <p:cNvPicPr>
            <a:picLocks noGrp="1" noRot="1" noChangeAspect="1"/>
          </p:cNvPicPr>
          <p:nvPr>
            <p:ph idx="1"/>
            <a:videoFile r:link="rId1"/>
          </p:nvPr>
        </p:nvPicPr>
        <p:blipFill>
          <a:blip r:embed="rId6"/>
          <a:stretch>
            <a:fillRect/>
          </a:stretch>
        </p:blipFill>
        <p:spPr>
          <a:xfrm>
            <a:off x="2241550" y="1825625"/>
            <a:ext cx="7707313" cy="4351338"/>
          </a:xfrm>
          <a:prstGeom prst="rect">
            <a:avLst/>
          </a:prstGeom>
        </p:spPr>
      </p:pic>
    </p:spTree>
    <p:extLst>
      <p:ext uri="{BB962C8B-B14F-4D97-AF65-F5344CB8AC3E}">
        <p14:creationId xmlns:p14="http://schemas.microsoft.com/office/powerpoint/2010/main" val="9167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6435AA-0388-601C-6EA2-06B7D49E0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2213E-2E52-DCEC-185A-0ABA8EAAB163}"/>
              </a:ext>
            </a:extLst>
          </p:cNvPr>
          <p:cNvSpPr>
            <a:spLocks noGrp="1"/>
          </p:cNvSpPr>
          <p:nvPr>
            <p:ph type="title"/>
          </p:nvPr>
        </p:nvSpPr>
        <p:spPr>
          <a:xfrm>
            <a:off x="1653363" y="365760"/>
            <a:ext cx="9367203" cy="1188720"/>
          </a:xfrm>
        </p:spPr>
        <p:txBody>
          <a:bodyPr>
            <a:normAutofit/>
          </a:bodyPr>
          <a:lstStyle/>
          <a:p>
            <a:endParaRPr lang="en-US" dirty="0"/>
          </a:p>
        </p:txBody>
      </p:sp>
      <p:sp>
        <p:nvSpPr>
          <p:cNvPr id="8" name="Freeform: Shape 7">
            <a:extLst>
              <a:ext uri="{FF2B5EF4-FFF2-40B4-BE49-F238E27FC236}">
                <a16:creationId xmlns:a16="http://schemas.microsoft.com/office/drawing/2014/main" id="{53AD5473-900E-0FB6-F4C8-F0535BECD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47DB846-8608-E855-8F2C-E788D18F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C849C83-CB50-0839-DDF7-782D867CC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4E4EC61-87AC-3312-9617-0659A70DAAAF}"/>
              </a:ext>
            </a:extLst>
          </p:cNvPr>
          <p:cNvPicPr>
            <a:picLocks noChangeAspect="1"/>
          </p:cNvPicPr>
          <p:nvPr/>
        </p:nvPicPr>
        <p:blipFill>
          <a:blip r:embed="rId4"/>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2C276F7F-4741-4EEB-0F7F-B52BFC0E0324}"/>
              </a:ext>
            </a:extLst>
          </p:cNvPr>
          <p:cNvPicPr>
            <a:picLocks noChangeAspect="1"/>
          </p:cNvPicPr>
          <p:nvPr/>
        </p:nvPicPr>
        <p:blipFill>
          <a:blip r:embed="rId5"/>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06CFB139-8301-C2C0-3E6C-3B227ADCC872}"/>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6F227A62-52A4-102A-4CB3-8FE50CEFFD88}"/>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C7577A0D-F8CB-4797-41B1-68B73A1CD315}"/>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9" name="Online Media 8" title="See it: Connecticut house collapses into floodwaters">
            <a:hlinkClick r:id="" action="ppaction://media"/>
            <a:extLst>
              <a:ext uri="{FF2B5EF4-FFF2-40B4-BE49-F238E27FC236}">
                <a16:creationId xmlns:a16="http://schemas.microsoft.com/office/drawing/2014/main" id="{5028E69D-E10B-EAB5-1F16-7A26200D7954}"/>
              </a:ext>
            </a:extLst>
          </p:cNvPr>
          <p:cNvPicPr>
            <a:picLocks noGrp="1" noRot="1" noChangeAspect="1"/>
          </p:cNvPicPr>
          <p:nvPr>
            <p:ph idx="1"/>
            <a:videoFile r:link="rId1"/>
          </p:nvPr>
        </p:nvPicPr>
        <p:blipFill>
          <a:blip r:embed="rId6"/>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236114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MAP OF RAINFALL INTERVAL</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14" name="TextBox 13">
            <a:extLst>
              <a:ext uri="{FF2B5EF4-FFF2-40B4-BE49-F238E27FC236}">
                <a16:creationId xmlns:a16="http://schemas.microsoft.com/office/drawing/2014/main" id="{86AFA155-134A-10E7-E8E0-259BEA58CE31}"/>
              </a:ext>
            </a:extLst>
          </p:cNvPr>
          <p:cNvSpPr txBox="1"/>
          <p:nvPr/>
        </p:nvSpPr>
        <p:spPr>
          <a:xfrm>
            <a:off x="5763696" y="0"/>
            <a:ext cx="6405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3F70"/>
                </a:solidFill>
                <a:effectLst/>
                <a:uLnTx/>
                <a:uFillTx/>
                <a:latin typeface="Calibri" panose="020F0502020204030204"/>
                <a:ea typeface="+mn-ea"/>
                <a:cs typeface="+mn-cs"/>
              </a:rPr>
              <a:t>3.99”</a:t>
            </a:r>
          </a:p>
        </p:txBody>
      </p:sp>
      <p:pic>
        <p:nvPicPr>
          <p:cNvPr id="7" name="Picture 6">
            <a:extLst>
              <a:ext uri="{FF2B5EF4-FFF2-40B4-BE49-F238E27FC236}">
                <a16:creationId xmlns:a16="http://schemas.microsoft.com/office/drawing/2014/main" id="{A611AE78-C54D-5626-9602-D79F746AFE9D}"/>
              </a:ext>
            </a:extLst>
          </p:cNvPr>
          <p:cNvPicPr>
            <a:picLocks noChangeAspect="1"/>
          </p:cNvPicPr>
          <p:nvPr/>
        </p:nvPicPr>
        <p:blipFill rotWithShape="1">
          <a:blip r:embed="rId5"/>
          <a:srcRect l="9414" t="8568" r="15664" b="4709"/>
          <a:stretch/>
        </p:blipFill>
        <p:spPr>
          <a:xfrm>
            <a:off x="1352691" y="1821767"/>
            <a:ext cx="8689076" cy="4906105"/>
          </a:xfrm>
          <a:prstGeom prst="rect">
            <a:avLst/>
          </a:prstGeom>
          <a:ln>
            <a:solidFill>
              <a:schemeClr val="tx1"/>
            </a:solidFill>
          </a:ln>
        </p:spPr>
      </p:pic>
      <p:sp>
        <p:nvSpPr>
          <p:cNvPr id="15" name="TextBox 14">
            <a:extLst>
              <a:ext uri="{FF2B5EF4-FFF2-40B4-BE49-F238E27FC236}">
                <a16:creationId xmlns:a16="http://schemas.microsoft.com/office/drawing/2014/main" id="{22E0F5E2-9C94-2AD0-FC24-901024773C9A}"/>
              </a:ext>
            </a:extLst>
          </p:cNvPr>
          <p:cNvSpPr txBox="1"/>
          <p:nvPr/>
        </p:nvSpPr>
        <p:spPr>
          <a:xfrm>
            <a:off x="5782170" y="367451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1,000+ YR</a:t>
            </a:r>
          </a:p>
        </p:txBody>
      </p:sp>
      <p:sp>
        <p:nvSpPr>
          <p:cNvPr id="20" name="Freeform: Shape 19">
            <a:extLst>
              <a:ext uri="{FF2B5EF4-FFF2-40B4-BE49-F238E27FC236}">
                <a16:creationId xmlns:a16="http://schemas.microsoft.com/office/drawing/2014/main" id="{70ECF0A9-B1C6-6E1F-C1F4-9A8804EA14A9}"/>
              </a:ext>
            </a:extLst>
          </p:cNvPr>
          <p:cNvSpPr/>
          <p:nvPr/>
        </p:nvSpPr>
        <p:spPr>
          <a:xfrm>
            <a:off x="2382761" y="1869331"/>
            <a:ext cx="6105467" cy="4836725"/>
          </a:xfrm>
          <a:custGeom>
            <a:avLst/>
            <a:gdLst>
              <a:gd name="connsiteX0" fmla="*/ 12995 w 6087985"/>
              <a:gd name="connsiteY0" fmla="*/ 4925500 h 5042034"/>
              <a:gd name="connsiteX1" fmla="*/ 404231 w 6087985"/>
              <a:gd name="connsiteY1" fmla="*/ 4033846 h 5042034"/>
              <a:gd name="connsiteX2" fmla="*/ 1041127 w 6087985"/>
              <a:gd name="connsiteY2" fmla="*/ 3096700 h 5042034"/>
              <a:gd name="connsiteX3" fmla="*/ 1359574 w 6087985"/>
              <a:gd name="connsiteY3" fmla="*/ 1973034 h 5042034"/>
              <a:gd name="connsiteX4" fmla="*/ 2292171 w 6087985"/>
              <a:gd name="connsiteY4" fmla="*/ 721990 h 5042034"/>
              <a:gd name="connsiteX5" fmla="*/ 2869927 w 6087985"/>
              <a:gd name="connsiteY5" fmla="*/ 62348 h 5042034"/>
              <a:gd name="connsiteX6" fmla="*/ 4039085 w 6087985"/>
              <a:gd name="connsiteY6" fmla="*/ 53249 h 5042034"/>
              <a:gd name="connsiteX7" fmla="*/ 4616840 w 6087985"/>
              <a:gd name="connsiteY7" fmla="*/ 289810 h 5042034"/>
              <a:gd name="connsiteX8" fmla="*/ 5358368 w 6087985"/>
              <a:gd name="connsiteY8" fmla="*/ 362599 h 5042034"/>
              <a:gd name="connsiteX9" fmla="*/ 6068052 w 6087985"/>
              <a:gd name="connsiteY9" fmla="*/ 298909 h 5042034"/>
              <a:gd name="connsiteX10" fmla="*/ 5845138 w 6087985"/>
              <a:gd name="connsiteY10" fmla="*/ 1035888 h 5042034"/>
              <a:gd name="connsiteX11" fmla="*/ 5353819 w 6087985"/>
              <a:gd name="connsiteY11" fmla="*/ 2164103 h 5042034"/>
              <a:gd name="connsiteX12" fmla="*/ 4421222 w 6087985"/>
              <a:gd name="connsiteY12" fmla="*/ 2914730 h 5042034"/>
              <a:gd name="connsiteX13" fmla="*/ 3283909 w 6087985"/>
              <a:gd name="connsiteY13" fmla="*/ 3660807 h 5042034"/>
              <a:gd name="connsiteX14" fmla="*/ 2237580 w 6087985"/>
              <a:gd name="connsiteY14" fmla="*/ 4452378 h 5042034"/>
              <a:gd name="connsiteX15" fmla="*/ 1709867 w 6087985"/>
              <a:gd name="connsiteY15" fmla="*/ 4925500 h 5042034"/>
              <a:gd name="connsiteX16" fmla="*/ 877353 w 6087985"/>
              <a:gd name="connsiteY16" fmla="*/ 5034682 h 5042034"/>
              <a:gd name="connsiteX17" fmla="*/ 12995 w 6087985"/>
              <a:gd name="connsiteY17" fmla="*/ 4925500 h 5042034"/>
              <a:gd name="connsiteX0" fmla="*/ 12995 w 6087985"/>
              <a:gd name="connsiteY0" fmla="*/ 4879011 h 4995545"/>
              <a:gd name="connsiteX1" fmla="*/ 404231 w 6087985"/>
              <a:gd name="connsiteY1" fmla="*/ 3987357 h 4995545"/>
              <a:gd name="connsiteX2" fmla="*/ 1041127 w 6087985"/>
              <a:gd name="connsiteY2" fmla="*/ 3050211 h 4995545"/>
              <a:gd name="connsiteX3" fmla="*/ 1359574 w 6087985"/>
              <a:gd name="connsiteY3" fmla="*/ 1926545 h 4995545"/>
              <a:gd name="connsiteX4" fmla="*/ 2292171 w 6087985"/>
              <a:gd name="connsiteY4" fmla="*/ 675501 h 4995545"/>
              <a:gd name="connsiteX5" fmla="*/ 2797139 w 6087985"/>
              <a:gd name="connsiteY5" fmla="*/ 120492 h 4995545"/>
              <a:gd name="connsiteX6" fmla="*/ 4039085 w 6087985"/>
              <a:gd name="connsiteY6" fmla="*/ 6760 h 4995545"/>
              <a:gd name="connsiteX7" fmla="*/ 4616840 w 6087985"/>
              <a:gd name="connsiteY7" fmla="*/ 243321 h 4995545"/>
              <a:gd name="connsiteX8" fmla="*/ 5358368 w 6087985"/>
              <a:gd name="connsiteY8" fmla="*/ 316110 h 4995545"/>
              <a:gd name="connsiteX9" fmla="*/ 6068052 w 6087985"/>
              <a:gd name="connsiteY9" fmla="*/ 252420 h 4995545"/>
              <a:gd name="connsiteX10" fmla="*/ 5845138 w 6087985"/>
              <a:gd name="connsiteY10" fmla="*/ 989399 h 4995545"/>
              <a:gd name="connsiteX11" fmla="*/ 5353819 w 6087985"/>
              <a:gd name="connsiteY11" fmla="*/ 2117614 h 4995545"/>
              <a:gd name="connsiteX12" fmla="*/ 4421222 w 6087985"/>
              <a:gd name="connsiteY12" fmla="*/ 2868241 h 4995545"/>
              <a:gd name="connsiteX13" fmla="*/ 3283909 w 6087985"/>
              <a:gd name="connsiteY13" fmla="*/ 3614318 h 4995545"/>
              <a:gd name="connsiteX14" fmla="*/ 2237580 w 6087985"/>
              <a:gd name="connsiteY14" fmla="*/ 4405889 h 4995545"/>
              <a:gd name="connsiteX15" fmla="*/ 1709867 w 6087985"/>
              <a:gd name="connsiteY15" fmla="*/ 4879011 h 4995545"/>
              <a:gd name="connsiteX16" fmla="*/ 877353 w 6087985"/>
              <a:gd name="connsiteY16" fmla="*/ 4988193 h 4995545"/>
              <a:gd name="connsiteX17" fmla="*/ 12995 w 6087985"/>
              <a:gd name="connsiteY17" fmla="*/ 4879011 h 4995545"/>
              <a:gd name="connsiteX0" fmla="*/ 12995 w 6087985"/>
              <a:gd name="connsiteY0" fmla="*/ 4826577 h 4943111"/>
              <a:gd name="connsiteX1" fmla="*/ 404231 w 6087985"/>
              <a:gd name="connsiteY1" fmla="*/ 3934923 h 4943111"/>
              <a:gd name="connsiteX2" fmla="*/ 1041127 w 6087985"/>
              <a:gd name="connsiteY2" fmla="*/ 2997777 h 4943111"/>
              <a:gd name="connsiteX3" fmla="*/ 1359574 w 6087985"/>
              <a:gd name="connsiteY3" fmla="*/ 1874111 h 4943111"/>
              <a:gd name="connsiteX4" fmla="*/ 2292171 w 6087985"/>
              <a:gd name="connsiteY4" fmla="*/ 623067 h 4943111"/>
              <a:gd name="connsiteX5" fmla="*/ 2797139 w 6087985"/>
              <a:gd name="connsiteY5" fmla="*/ 68058 h 4943111"/>
              <a:gd name="connsiteX6" fmla="*/ 4043634 w 6087985"/>
              <a:gd name="connsiteY6" fmla="*/ 22565 h 4943111"/>
              <a:gd name="connsiteX7" fmla="*/ 4616840 w 6087985"/>
              <a:gd name="connsiteY7" fmla="*/ 190887 h 4943111"/>
              <a:gd name="connsiteX8" fmla="*/ 5358368 w 6087985"/>
              <a:gd name="connsiteY8" fmla="*/ 263676 h 4943111"/>
              <a:gd name="connsiteX9" fmla="*/ 6068052 w 6087985"/>
              <a:gd name="connsiteY9" fmla="*/ 199986 h 4943111"/>
              <a:gd name="connsiteX10" fmla="*/ 5845138 w 6087985"/>
              <a:gd name="connsiteY10" fmla="*/ 936965 h 4943111"/>
              <a:gd name="connsiteX11" fmla="*/ 5353819 w 6087985"/>
              <a:gd name="connsiteY11" fmla="*/ 2065180 h 4943111"/>
              <a:gd name="connsiteX12" fmla="*/ 4421222 w 6087985"/>
              <a:gd name="connsiteY12" fmla="*/ 2815807 h 4943111"/>
              <a:gd name="connsiteX13" fmla="*/ 3283909 w 6087985"/>
              <a:gd name="connsiteY13" fmla="*/ 3561884 h 4943111"/>
              <a:gd name="connsiteX14" fmla="*/ 2237580 w 6087985"/>
              <a:gd name="connsiteY14" fmla="*/ 4353455 h 4943111"/>
              <a:gd name="connsiteX15" fmla="*/ 1709867 w 6087985"/>
              <a:gd name="connsiteY15" fmla="*/ 4826577 h 4943111"/>
              <a:gd name="connsiteX16" fmla="*/ 877353 w 6087985"/>
              <a:gd name="connsiteY16" fmla="*/ 4935759 h 4943111"/>
              <a:gd name="connsiteX17" fmla="*/ 12995 w 6087985"/>
              <a:gd name="connsiteY17" fmla="*/ 4826577 h 4943111"/>
              <a:gd name="connsiteX0" fmla="*/ 12794 w 6087784"/>
              <a:gd name="connsiteY0" fmla="*/ 4826577 h 4891461"/>
              <a:gd name="connsiteX1" fmla="*/ 404030 w 6087784"/>
              <a:gd name="connsiteY1" fmla="*/ 3934923 h 4891461"/>
              <a:gd name="connsiteX2" fmla="*/ 1040926 w 6087784"/>
              <a:gd name="connsiteY2" fmla="*/ 2997777 h 4891461"/>
              <a:gd name="connsiteX3" fmla="*/ 1359373 w 6087784"/>
              <a:gd name="connsiteY3" fmla="*/ 1874111 h 4891461"/>
              <a:gd name="connsiteX4" fmla="*/ 2291970 w 6087784"/>
              <a:gd name="connsiteY4" fmla="*/ 623067 h 4891461"/>
              <a:gd name="connsiteX5" fmla="*/ 2796938 w 6087784"/>
              <a:gd name="connsiteY5" fmla="*/ 68058 h 4891461"/>
              <a:gd name="connsiteX6" fmla="*/ 4043433 w 6087784"/>
              <a:gd name="connsiteY6" fmla="*/ 22565 h 4891461"/>
              <a:gd name="connsiteX7" fmla="*/ 4616639 w 6087784"/>
              <a:gd name="connsiteY7" fmla="*/ 190887 h 4891461"/>
              <a:gd name="connsiteX8" fmla="*/ 5358167 w 6087784"/>
              <a:gd name="connsiteY8" fmla="*/ 263676 h 4891461"/>
              <a:gd name="connsiteX9" fmla="*/ 6067851 w 6087784"/>
              <a:gd name="connsiteY9" fmla="*/ 199986 h 4891461"/>
              <a:gd name="connsiteX10" fmla="*/ 5844937 w 6087784"/>
              <a:gd name="connsiteY10" fmla="*/ 936965 h 4891461"/>
              <a:gd name="connsiteX11" fmla="*/ 5353618 w 6087784"/>
              <a:gd name="connsiteY11" fmla="*/ 2065180 h 4891461"/>
              <a:gd name="connsiteX12" fmla="*/ 4421021 w 6087784"/>
              <a:gd name="connsiteY12" fmla="*/ 2815807 h 4891461"/>
              <a:gd name="connsiteX13" fmla="*/ 3283708 w 6087784"/>
              <a:gd name="connsiteY13" fmla="*/ 3561884 h 4891461"/>
              <a:gd name="connsiteX14" fmla="*/ 2237379 w 6087784"/>
              <a:gd name="connsiteY14" fmla="*/ 4353455 h 4891461"/>
              <a:gd name="connsiteX15" fmla="*/ 1709666 w 6087784"/>
              <a:gd name="connsiteY15" fmla="*/ 4826577 h 4891461"/>
              <a:gd name="connsiteX16" fmla="*/ 872602 w 6087784"/>
              <a:gd name="connsiteY16" fmla="*/ 4826576 h 4891461"/>
              <a:gd name="connsiteX17" fmla="*/ 12794 w 6087784"/>
              <a:gd name="connsiteY17" fmla="*/ 4826577 h 4891461"/>
              <a:gd name="connsiteX0" fmla="*/ 12280 w 6105467"/>
              <a:gd name="connsiteY0" fmla="*/ 4726494 h 4873662"/>
              <a:gd name="connsiteX1" fmla="*/ 421713 w 6105467"/>
              <a:gd name="connsiteY1" fmla="*/ 3934923 h 4873662"/>
              <a:gd name="connsiteX2" fmla="*/ 1058609 w 6105467"/>
              <a:gd name="connsiteY2" fmla="*/ 2997777 h 4873662"/>
              <a:gd name="connsiteX3" fmla="*/ 1377056 w 6105467"/>
              <a:gd name="connsiteY3" fmla="*/ 1874111 h 4873662"/>
              <a:gd name="connsiteX4" fmla="*/ 2309653 w 6105467"/>
              <a:gd name="connsiteY4" fmla="*/ 623067 h 4873662"/>
              <a:gd name="connsiteX5" fmla="*/ 2814621 w 6105467"/>
              <a:gd name="connsiteY5" fmla="*/ 68058 h 4873662"/>
              <a:gd name="connsiteX6" fmla="*/ 4061116 w 6105467"/>
              <a:gd name="connsiteY6" fmla="*/ 22565 h 4873662"/>
              <a:gd name="connsiteX7" fmla="*/ 4634322 w 6105467"/>
              <a:gd name="connsiteY7" fmla="*/ 190887 h 4873662"/>
              <a:gd name="connsiteX8" fmla="*/ 5375850 w 6105467"/>
              <a:gd name="connsiteY8" fmla="*/ 263676 h 4873662"/>
              <a:gd name="connsiteX9" fmla="*/ 6085534 w 6105467"/>
              <a:gd name="connsiteY9" fmla="*/ 199986 h 4873662"/>
              <a:gd name="connsiteX10" fmla="*/ 5862620 w 6105467"/>
              <a:gd name="connsiteY10" fmla="*/ 936965 h 4873662"/>
              <a:gd name="connsiteX11" fmla="*/ 5371301 w 6105467"/>
              <a:gd name="connsiteY11" fmla="*/ 2065180 h 4873662"/>
              <a:gd name="connsiteX12" fmla="*/ 4438704 w 6105467"/>
              <a:gd name="connsiteY12" fmla="*/ 2815807 h 4873662"/>
              <a:gd name="connsiteX13" fmla="*/ 3301391 w 6105467"/>
              <a:gd name="connsiteY13" fmla="*/ 3561884 h 4873662"/>
              <a:gd name="connsiteX14" fmla="*/ 2255062 w 6105467"/>
              <a:gd name="connsiteY14" fmla="*/ 4353455 h 4873662"/>
              <a:gd name="connsiteX15" fmla="*/ 1727349 w 6105467"/>
              <a:gd name="connsiteY15" fmla="*/ 4826577 h 4873662"/>
              <a:gd name="connsiteX16" fmla="*/ 890285 w 6105467"/>
              <a:gd name="connsiteY16" fmla="*/ 4826576 h 4873662"/>
              <a:gd name="connsiteX17" fmla="*/ 12280 w 6105467"/>
              <a:gd name="connsiteY17" fmla="*/ 4726494 h 4873662"/>
              <a:gd name="connsiteX0" fmla="*/ 12280 w 6105467"/>
              <a:gd name="connsiteY0" fmla="*/ 4726494 h 4836725"/>
              <a:gd name="connsiteX1" fmla="*/ 421713 w 6105467"/>
              <a:gd name="connsiteY1" fmla="*/ 3934923 h 4836725"/>
              <a:gd name="connsiteX2" fmla="*/ 1058609 w 6105467"/>
              <a:gd name="connsiteY2" fmla="*/ 2997777 h 4836725"/>
              <a:gd name="connsiteX3" fmla="*/ 1377056 w 6105467"/>
              <a:gd name="connsiteY3" fmla="*/ 1874111 h 4836725"/>
              <a:gd name="connsiteX4" fmla="*/ 2309653 w 6105467"/>
              <a:gd name="connsiteY4" fmla="*/ 623067 h 4836725"/>
              <a:gd name="connsiteX5" fmla="*/ 2814621 w 6105467"/>
              <a:gd name="connsiteY5" fmla="*/ 68058 h 4836725"/>
              <a:gd name="connsiteX6" fmla="*/ 4061116 w 6105467"/>
              <a:gd name="connsiteY6" fmla="*/ 22565 h 4836725"/>
              <a:gd name="connsiteX7" fmla="*/ 4634322 w 6105467"/>
              <a:gd name="connsiteY7" fmla="*/ 190887 h 4836725"/>
              <a:gd name="connsiteX8" fmla="*/ 5375850 w 6105467"/>
              <a:gd name="connsiteY8" fmla="*/ 263676 h 4836725"/>
              <a:gd name="connsiteX9" fmla="*/ 6085534 w 6105467"/>
              <a:gd name="connsiteY9" fmla="*/ 199986 h 4836725"/>
              <a:gd name="connsiteX10" fmla="*/ 5862620 w 6105467"/>
              <a:gd name="connsiteY10" fmla="*/ 936965 h 4836725"/>
              <a:gd name="connsiteX11" fmla="*/ 5371301 w 6105467"/>
              <a:gd name="connsiteY11" fmla="*/ 2065180 h 4836725"/>
              <a:gd name="connsiteX12" fmla="*/ 4438704 w 6105467"/>
              <a:gd name="connsiteY12" fmla="*/ 2815807 h 4836725"/>
              <a:gd name="connsiteX13" fmla="*/ 3301391 w 6105467"/>
              <a:gd name="connsiteY13" fmla="*/ 3561884 h 4836725"/>
              <a:gd name="connsiteX14" fmla="*/ 2255062 w 6105467"/>
              <a:gd name="connsiteY14" fmla="*/ 4353455 h 4836725"/>
              <a:gd name="connsiteX15" fmla="*/ 1772842 w 6105467"/>
              <a:gd name="connsiteY15" fmla="*/ 4767437 h 4836725"/>
              <a:gd name="connsiteX16" fmla="*/ 890285 w 6105467"/>
              <a:gd name="connsiteY16" fmla="*/ 4826576 h 4836725"/>
              <a:gd name="connsiteX17" fmla="*/ 12280 w 6105467"/>
              <a:gd name="connsiteY17" fmla="*/ 4726494 h 483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05467" h="4836725">
                <a:moveTo>
                  <a:pt x="12280" y="4726494"/>
                </a:moveTo>
                <a:cubicBezTo>
                  <a:pt x="-65815" y="4577885"/>
                  <a:pt x="247325" y="4223043"/>
                  <a:pt x="421713" y="3934923"/>
                </a:cubicBezTo>
                <a:cubicBezTo>
                  <a:pt x="596101" y="3646804"/>
                  <a:pt x="899385" y="3341246"/>
                  <a:pt x="1058609" y="2997777"/>
                </a:cubicBezTo>
                <a:cubicBezTo>
                  <a:pt x="1217833" y="2654308"/>
                  <a:pt x="1168549" y="2269896"/>
                  <a:pt x="1377056" y="1874111"/>
                </a:cubicBezTo>
                <a:cubicBezTo>
                  <a:pt x="1585563" y="1478326"/>
                  <a:pt x="2070059" y="924076"/>
                  <a:pt x="2309653" y="623067"/>
                </a:cubicBezTo>
                <a:cubicBezTo>
                  <a:pt x="2549247" y="322058"/>
                  <a:pt x="2522711" y="168142"/>
                  <a:pt x="2814621" y="68058"/>
                </a:cubicBezTo>
                <a:cubicBezTo>
                  <a:pt x="3106531" y="-32026"/>
                  <a:pt x="3757833" y="2094"/>
                  <a:pt x="4061116" y="22565"/>
                </a:cubicBezTo>
                <a:cubicBezTo>
                  <a:pt x="4364399" y="43036"/>
                  <a:pt x="4415200" y="150702"/>
                  <a:pt x="4634322" y="190887"/>
                </a:cubicBezTo>
                <a:cubicBezTo>
                  <a:pt x="4853444" y="231072"/>
                  <a:pt x="5133981" y="262159"/>
                  <a:pt x="5375850" y="263676"/>
                </a:cubicBezTo>
                <a:cubicBezTo>
                  <a:pt x="5617719" y="265192"/>
                  <a:pt x="6004406" y="87771"/>
                  <a:pt x="6085534" y="199986"/>
                </a:cubicBezTo>
                <a:cubicBezTo>
                  <a:pt x="6166662" y="312201"/>
                  <a:pt x="5981659" y="626099"/>
                  <a:pt x="5862620" y="936965"/>
                </a:cubicBezTo>
                <a:cubicBezTo>
                  <a:pt x="5743581" y="1247831"/>
                  <a:pt x="5608620" y="1752040"/>
                  <a:pt x="5371301" y="2065180"/>
                </a:cubicBezTo>
                <a:cubicBezTo>
                  <a:pt x="5133982" y="2378320"/>
                  <a:pt x="4783689" y="2566356"/>
                  <a:pt x="4438704" y="2815807"/>
                </a:cubicBezTo>
                <a:cubicBezTo>
                  <a:pt x="4093719" y="3065258"/>
                  <a:pt x="3665331" y="3305609"/>
                  <a:pt x="3301391" y="3561884"/>
                </a:cubicBezTo>
                <a:cubicBezTo>
                  <a:pt x="2937451" y="3818159"/>
                  <a:pt x="2509820" y="4152530"/>
                  <a:pt x="2255062" y="4353455"/>
                </a:cubicBezTo>
                <a:cubicBezTo>
                  <a:pt x="2000304" y="4554381"/>
                  <a:pt x="1999547" y="4670386"/>
                  <a:pt x="1772842" y="4767437"/>
                </a:cubicBezTo>
                <a:cubicBezTo>
                  <a:pt x="1546138" y="4864488"/>
                  <a:pt x="1183712" y="4833400"/>
                  <a:pt x="890285" y="4826576"/>
                </a:cubicBezTo>
                <a:cubicBezTo>
                  <a:pt x="596858" y="4819752"/>
                  <a:pt x="90375" y="4875103"/>
                  <a:pt x="12280" y="4726494"/>
                </a:cubicBezTo>
                <a:close/>
              </a:path>
            </a:pathLst>
          </a:cu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1BD50C6-3DEE-DDB9-A627-EB4BB865E6C4}"/>
              </a:ext>
            </a:extLst>
          </p:cNvPr>
          <p:cNvSpPr/>
          <p:nvPr/>
        </p:nvSpPr>
        <p:spPr>
          <a:xfrm>
            <a:off x="3344030" y="2516969"/>
            <a:ext cx="4492060" cy="4059382"/>
          </a:xfrm>
          <a:custGeom>
            <a:avLst/>
            <a:gdLst>
              <a:gd name="connsiteX0" fmla="*/ 2326365 w 4492060"/>
              <a:gd name="connsiteY0" fmla="*/ 2471693 h 4059382"/>
              <a:gd name="connsiteX1" fmla="*/ 3026950 w 4492060"/>
              <a:gd name="connsiteY1" fmla="*/ 2212385 h 4059382"/>
              <a:gd name="connsiteX2" fmla="*/ 3286257 w 4492060"/>
              <a:gd name="connsiteY2" fmla="*/ 2075907 h 4059382"/>
              <a:gd name="connsiteX3" fmla="*/ 3877660 w 4492060"/>
              <a:gd name="connsiteY3" fmla="*/ 1534546 h 4059382"/>
              <a:gd name="connsiteX4" fmla="*/ 4241600 w 4492060"/>
              <a:gd name="connsiteY4" fmla="*/ 738427 h 4059382"/>
              <a:gd name="connsiteX5" fmla="*/ 4464514 w 4492060"/>
              <a:gd name="connsiteY5" fmla="*/ 215263 h 4059382"/>
              <a:gd name="connsiteX6" fmla="*/ 3600156 w 4492060"/>
              <a:gd name="connsiteY6" fmla="*/ 1448 h 4059382"/>
              <a:gd name="connsiteX7" fmla="*/ 2749445 w 4492060"/>
              <a:gd name="connsiteY7" fmla="*/ 306248 h 4059382"/>
              <a:gd name="connsiteX8" fmla="*/ 2098902 w 4492060"/>
              <a:gd name="connsiteY8" fmla="*/ 793018 h 4059382"/>
              <a:gd name="connsiteX9" fmla="*/ 1593935 w 4492060"/>
              <a:gd name="connsiteY9" fmla="*/ 1479955 h 4059382"/>
              <a:gd name="connsiteX10" fmla="*/ 1061672 w 4492060"/>
              <a:gd name="connsiteY10" fmla="*/ 2194188 h 4059382"/>
              <a:gd name="connsiteX11" fmla="*/ 643141 w 4492060"/>
              <a:gd name="connsiteY11" fmla="*/ 2831084 h 4059382"/>
              <a:gd name="connsiteX12" fmla="*/ 15344 w 4492060"/>
              <a:gd name="connsiteY12" fmla="*/ 3590809 h 4059382"/>
              <a:gd name="connsiteX13" fmla="*/ 261003 w 4492060"/>
              <a:gd name="connsiteY13" fmla="*/ 4059382 h 4059382"/>
              <a:gd name="connsiteX14" fmla="*/ 1002532 w 4492060"/>
              <a:gd name="connsiteY14" fmla="*/ 3590809 h 4059382"/>
              <a:gd name="connsiteX15" fmla="*/ 1534794 w 4492060"/>
              <a:gd name="connsiteY15" fmla="*/ 3185925 h 4059382"/>
              <a:gd name="connsiteX16" fmla="*/ 2326365 w 4492060"/>
              <a:gd name="connsiteY16" fmla="*/ 2471693 h 40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92060" h="4059382">
                <a:moveTo>
                  <a:pt x="2326365" y="2471693"/>
                </a:moveTo>
                <a:cubicBezTo>
                  <a:pt x="2575058" y="2309436"/>
                  <a:pt x="2866968" y="2278349"/>
                  <a:pt x="3026950" y="2212385"/>
                </a:cubicBezTo>
                <a:cubicBezTo>
                  <a:pt x="3186932" y="2146421"/>
                  <a:pt x="3144472" y="2188880"/>
                  <a:pt x="3286257" y="2075907"/>
                </a:cubicBezTo>
                <a:cubicBezTo>
                  <a:pt x="3428042" y="1962934"/>
                  <a:pt x="3718436" y="1757459"/>
                  <a:pt x="3877660" y="1534546"/>
                </a:cubicBezTo>
                <a:cubicBezTo>
                  <a:pt x="4036884" y="1311633"/>
                  <a:pt x="4143791" y="958307"/>
                  <a:pt x="4241600" y="738427"/>
                </a:cubicBezTo>
                <a:cubicBezTo>
                  <a:pt x="4339409" y="518547"/>
                  <a:pt x="4571421" y="338093"/>
                  <a:pt x="4464514" y="215263"/>
                </a:cubicBezTo>
                <a:cubicBezTo>
                  <a:pt x="4357607" y="92433"/>
                  <a:pt x="3886001" y="-13716"/>
                  <a:pt x="3600156" y="1448"/>
                </a:cubicBezTo>
                <a:cubicBezTo>
                  <a:pt x="3314311" y="16612"/>
                  <a:pt x="2999654" y="174320"/>
                  <a:pt x="2749445" y="306248"/>
                </a:cubicBezTo>
                <a:cubicBezTo>
                  <a:pt x="2499236" y="438176"/>
                  <a:pt x="2291487" y="597400"/>
                  <a:pt x="2098902" y="793018"/>
                </a:cubicBezTo>
                <a:cubicBezTo>
                  <a:pt x="1906317" y="988636"/>
                  <a:pt x="1593935" y="1479955"/>
                  <a:pt x="1593935" y="1479955"/>
                </a:cubicBezTo>
                <a:cubicBezTo>
                  <a:pt x="1421063" y="1713483"/>
                  <a:pt x="1220138" y="1969000"/>
                  <a:pt x="1061672" y="2194188"/>
                </a:cubicBezTo>
                <a:cubicBezTo>
                  <a:pt x="903206" y="2419376"/>
                  <a:pt x="817529" y="2598314"/>
                  <a:pt x="643141" y="2831084"/>
                </a:cubicBezTo>
                <a:cubicBezTo>
                  <a:pt x="468753" y="3063854"/>
                  <a:pt x="79034" y="3386093"/>
                  <a:pt x="15344" y="3590809"/>
                </a:cubicBezTo>
                <a:cubicBezTo>
                  <a:pt x="-48346" y="3795525"/>
                  <a:pt x="96472" y="4059382"/>
                  <a:pt x="261003" y="4059382"/>
                </a:cubicBezTo>
                <a:cubicBezTo>
                  <a:pt x="425534" y="4059382"/>
                  <a:pt x="790234" y="3736385"/>
                  <a:pt x="1002532" y="3590809"/>
                </a:cubicBezTo>
                <a:cubicBezTo>
                  <a:pt x="1214830" y="3445233"/>
                  <a:pt x="1316430" y="3370170"/>
                  <a:pt x="1534794" y="3185925"/>
                </a:cubicBezTo>
                <a:cubicBezTo>
                  <a:pt x="1753158" y="3001680"/>
                  <a:pt x="2077672" y="2633950"/>
                  <a:pt x="2326365" y="2471693"/>
                </a:cubicBezTo>
                <a:close/>
              </a:path>
            </a:pathLst>
          </a:cu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C02C58-6DF2-89DB-1511-8583583104DA}"/>
              </a:ext>
            </a:extLst>
          </p:cNvPr>
          <p:cNvSpPr/>
          <p:nvPr/>
        </p:nvSpPr>
        <p:spPr>
          <a:xfrm>
            <a:off x="4221081" y="2667435"/>
            <a:ext cx="3164370" cy="3070735"/>
          </a:xfrm>
          <a:custGeom>
            <a:avLst/>
            <a:gdLst>
              <a:gd name="connsiteX0" fmla="*/ 278131 w 3164370"/>
              <a:gd name="connsiteY0" fmla="*/ 3060075 h 3070735"/>
              <a:gd name="connsiteX1" fmla="*/ 955970 w 3164370"/>
              <a:gd name="connsiteY1" fmla="*/ 2404983 h 3070735"/>
              <a:gd name="connsiteX2" fmla="*/ 1438191 w 3164370"/>
              <a:gd name="connsiteY2" fmla="*/ 2045592 h 3070735"/>
              <a:gd name="connsiteX3" fmla="*/ 1938609 w 3164370"/>
              <a:gd name="connsiteY3" fmla="*/ 1968255 h 3070735"/>
              <a:gd name="connsiteX4" fmla="*/ 2370788 w 3164370"/>
              <a:gd name="connsiteY4" fmla="*/ 1795383 h 3070735"/>
              <a:gd name="connsiteX5" fmla="*/ 2730179 w 3164370"/>
              <a:gd name="connsiteY5" fmla="*/ 1399598 h 3070735"/>
              <a:gd name="connsiteX6" fmla="*/ 3039528 w 3164370"/>
              <a:gd name="connsiteY6" fmla="*/ 1012911 h 3070735"/>
              <a:gd name="connsiteX7" fmla="*/ 3162358 w 3164370"/>
              <a:gd name="connsiteY7" fmla="*/ 435156 h 3070735"/>
              <a:gd name="connsiteX8" fmla="*/ 2953092 w 3164370"/>
              <a:gd name="connsiteY8" fmla="*/ 139455 h 3070735"/>
              <a:gd name="connsiteX9" fmla="*/ 2370788 w 3164370"/>
              <a:gd name="connsiteY9" fmla="*/ 12075 h 3070735"/>
              <a:gd name="connsiteX10" fmla="*/ 1811229 w 3164370"/>
              <a:gd name="connsiteY10" fmla="*/ 426058 h 3070735"/>
              <a:gd name="connsiteX11" fmla="*/ 1147038 w 3164370"/>
              <a:gd name="connsiteY11" fmla="*/ 971968 h 3070735"/>
              <a:gd name="connsiteX12" fmla="*/ 737606 w 3164370"/>
              <a:gd name="connsiteY12" fmla="*/ 1508780 h 3070735"/>
              <a:gd name="connsiteX13" fmla="*/ 205343 w 3164370"/>
              <a:gd name="connsiteY13" fmla="*/ 2291252 h 3070735"/>
              <a:gd name="connsiteX14" fmla="*/ 626 w 3164370"/>
              <a:gd name="connsiteY14" fmla="*/ 2773472 h 3070735"/>
              <a:gd name="connsiteX15" fmla="*/ 278131 w 3164370"/>
              <a:gd name="connsiteY15" fmla="*/ 3060075 h 307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4370" h="3070735">
                <a:moveTo>
                  <a:pt x="278131" y="3060075"/>
                </a:moveTo>
                <a:cubicBezTo>
                  <a:pt x="437355" y="2998660"/>
                  <a:pt x="762627" y="2574063"/>
                  <a:pt x="955970" y="2404983"/>
                </a:cubicBezTo>
                <a:cubicBezTo>
                  <a:pt x="1149313" y="2235903"/>
                  <a:pt x="1274418" y="2118380"/>
                  <a:pt x="1438191" y="2045592"/>
                </a:cubicBezTo>
                <a:cubicBezTo>
                  <a:pt x="1601964" y="1972804"/>
                  <a:pt x="1783176" y="2009956"/>
                  <a:pt x="1938609" y="1968255"/>
                </a:cubicBezTo>
                <a:cubicBezTo>
                  <a:pt x="2094042" y="1926553"/>
                  <a:pt x="2238860" y="1890159"/>
                  <a:pt x="2370788" y="1795383"/>
                </a:cubicBezTo>
                <a:cubicBezTo>
                  <a:pt x="2502716" y="1700607"/>
                  <a:pt x="2618722" y="1530010"/>
                  <a:pt x="2730179" y="1399598"/>
                </a:cubicBezTo>
                <a:cubicBezTo>
                  <a:pt x="2841636" y="1269186"/>
                  <a:pt x="2967498" y="1173651"/>
                  <a:pt x="3039528" y="1012911"/>
                </a:cubicBezTo>
                <a:cubicBezTo>
                  <a:pt x="3111558" y="852171"/>
                  <a:pt x="3176764" y="580732"/>
                  <a:pt x="3162358" y="435156"/>
                </a:cubicBezTo>
                <a:cubicBezTo>
                  <a:pt x="3147952" y="289580"/>
                  <a:pt x="3085020" y="209968"/>
                  <a:pt x="2953092" y="139455"/>
                </a:cubicBezTo>
                <a:cubicBezTo>
                  <a:pt x="2821164" y="68942"/>
                  <a:pt x="2561099" y="-35692"/>
                  <a:pt x="2370788" y="12075"/>
                </a:cubicBezTo>
                <a:cubicBezTo>
                  <a:pt x="2180477" y="59842"/>
                  <a:pt x="2015187" y="266076"/>
                  <a:pt x="1811229" y="426058"/>
                </a:cubicBezTo>
                <a:cubicBezTo>
                  <a:pt x="1607271" y="586040"/>
                  <a:pt x="1325975" y="791514"/>
                  <a:pt x="1147038" y="971968"/>
                </a:cubicBezTo>
                <a:cubicBezTo>
                  <a:pt x="968101" y="1152422"/>
                  <a:pt x="894555" y="1288899"/>
                  <a:pt x="737606" y="1508780"/>
                </a:cubicBezTo>
                <a:cubicBezTo>
                  <a:pt x="580657" y="1728661"/>
                  <a:pt x="328173" y="2080470"/>
                  <a:pt x="205343" y="2291252"/>
                </a:cubicBezTo>
                <a:cubicBezTo>
                  <a:pt x="82513" y="2502034"/>
                  <a:pt x="-8473" y="2643818"/>
                  <a:pt x="626" y="2773472"/>
                </a:cubicBezTo>
                <a:cubicBezTo>
                  <a:pt x="9725" y="2903126"/>
                  <a:pt x="118907" y="3121490"/>
                  <a:pt x="278131" y="3060075"/>
                </a:cubicBezTo>
                <a:close/>
              </a:path>
            </a:pathLst>
          </a:custGeom>
          <a:noFill/>
          <a:ln w="76200">
            <a:solidFill>
              <a:srgbClr val="00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0BB81C-B894-1C83-E3C4-2B07953C826C}"/>
              </a:ext>
            </a:extLst>
          </p:cNvPr>
          <p:cNvSpPr/>
          <p:nvPr/>
        </p:nvSpPr>
        <p:spPr>
          <a:xfrm>
            <a:off x="5184489" y="2906720"/>
            <a:ext cx="2029201" cy="1784192"/>
          </a:xfrm>
          <a:custGeom>
            <a:avLst/>
            <a:gdLst>
              <a:gd name="connsiteX0" fmla="*/ 205776 w 1996756"/>
              <a:gd name="connsiteY0" fmla="*/ 1738068 h 1746481"/>
              <a:gd name="connsiteX1" fmla="*/ 956403 w 1996756"/>
              <a:gd name="connsiteY1" fmla="*/ 1656181 h 1746481"/>
              <a:gd name="connsiteX2" fmla="*/ 1447723 w 1996756"/>
              <a:gd name="connsiteY2" fmla="*/ 1319537 h 1746481"/>
              <a:gd name="connsiteX3" fmla="*/ 1843508 w 1996756"/>
              <a:gd name="connsiteY3" fmla="*/ 814570 h 1746481"/>
              <a:gd name="connsiteX4" fmla="*/ 1989084 w 1996756"/>
              <a:gd name="connsiteY4" fmla="*/ 336898 h 1746481"/>
              <a:gd name="connsiteX5" fmla="*/ 1634242 w 1996756"/>
              <a:gd name="connsiteY5" fmla="*/ 253 h 1746481"/>
              <a:gd name="connsiteX6" fmla="*/ 1088332 w 1996756"/>
              <a:gd name="connsiteY6" fmla="*/ 291405 h 1746481"/>
              <a:gd name="connsiteX7" fmla="*/ 487830 w 1996756"/>
              <a:gd name="connsiteY7" fmla="*/ 810020 h 1746481"/>
              <a:gd name="connsiteX8" fmla="*/ 14708 w 1996756"/>
              <a:gd name="connsiteY8" fmla="*/ 1496958 h 1746481"/>
              <a:gd name="connsiteX9" fmla="*/ 205776 w 1996756"/>
              <a:gd name="connsiteY9" fmla="*/ 1738068 h 1746481"/>
              <a:gd name="connsiteX0" fmla="*/ 204411 w 1995391"/>
              <a:gd name="connsiteY0" fmla="*/ 1738068 h 1740680"/>
              <a:gd name="connsiteX1" fmla="*/ 859504 w 1995391"/>
              <a:gd name="connsiteY1" fmla="*/ 1606139 h 1740680"/>
              <a:gd name="connsiteX2" fmla="*/ 1446358 w 1995391"/>
              <a:gd name="connsiteY2" fmla="*/ 1319537 h 1740680"/>
              <a:gd name="connsiteX3" fmla="*/ 1842143 w 1995391"/>
              <a:gd name="connsiteY3" fmla="*/ 814570 h 1740680"/>
              <a:gd name="connsiteX4" fmla="*/ 1987719 w 1995391"/>
              <a:gd name="connsiteY4" fmla="*/ 336898 h 1740680"/>
              <a:gd name="connsiteX5" fmla="*/ 1632877 w 1995391"/>
              <a:gd name="connsiteY5" fmla="*/ 253 h 1740680"/>
              <a:gd name="connsiteX6" fmla="*/ 1086967 w 1995391"/>
              <a:gd name="connsiteY6" fmla="*/ 291405 h 1740680"/>
              <a:gd name="connsiteX7" fmla="*/ 486465 w 1995391"/>
              <a:gd name="connsiteY7" fmla="*/ 810020 h 1740680"/>
              <a:gd name="connsiteX8" fmla="*/ 13343 w 1995391"/>
              <a:gd name="connsiteY8" fmla="*/ 1496958 h 1740680"/>
              <a:gd name="connsiteX9" fmla="*/ 204411 w 1995391"/>
              <a:gd name="connsiteY9" fmla="*/ 1738068 h 1740680"/>
              <a:gd name="connsiteX0" fmla="*/ 92586 w 2051888"/>
              <a:gd name="connsiteY0" fmla="*/ 1779012 h 1780942"/>
              <a:gd name="connsiteX1" fmla="*/ 916001 w 2051888"/>
              <a:gd name="connsiteY1" fmla="*/ 1606139 h 1780942"/>
              <a:gd name="connsiteX2" fmla="*/ 1502855 w 2051888"/>
              <a:gd name="connsiteY2" fmla="*/ 1319537 h 1780942"/>
              <a:gd name="connsiteX3" fmla="*/ 1898640 w 2051888"/>
              <a:gd name="connsiteY3" fmla="*/ 814570 h 1780942"/>
              <a:gd name="connsiteX4" fmla="*/ 2044216 w 2051888"/>
              <a:gd name="connsiteY4" fmla="*/ 336898 h 1780942"/>
              <a:gd name="connsiteX5" fmla="*/ 1689374 w 2051888"/>
              <a:gd name="connsiteY5" fmla="*/ 253 h 1780942"/>
              <a:gd name="connsiteX6" fmla="*/ 1143464 w 2051888"/>
              <a:gd name="connsiteY6" fmla="*/ 291405 h 1780942"/>
              <a:gd name="connsiteX7" fmla="*/ 542962 w 2051888"/>
              <a:gd name="connsiteY7" fmla="*/ 810020 h 1780942"/>
              <a:gd name="connsiteX8" fmla="*/ 69840 w 2051888"/>
              <a:gd name="connsiteY8" fmla="*/ 1496958 h 1780942"/>
              <a:gd name="connsiteX9" fmla="*/ 92586 w 2051888"/>
              <a:gd name="connsiteY9" fmla="*/ 1779012 h 1780942"/>
              <a:gd name="connsiteX0" fmla="*/ 69899 w 2029201"/>
              <a:gd name="connsiteY0" fmla="*/ 1779012 h 1784192"/>
              <a:gd name="connsiteX1" fmla="*/ 515726 w 2029201"/>
              <a:gd name="connsiteY1" fmla="*/ 1674379 h 1784192"/>
              <a:gd name="connsiteX2" fmla="*/ 893314 w 2029201"/>
              <a:gd name="connsiteY2" fmla="*/ 1606139 h 1784192"/>
              <a:gd name="connsiteX3" fmla="*/ 1480168 w 2029201"/>
              <a:gd name="connsiteY3" fmla="*/ 1319537 h 1784192"/>
              <a:gd name="connsiteX4" fmla="*/ 1875953 w 2029201"/>
              <a:gd name="connsiteY4" fmla="*/ 814570 h 1784192"/>
              <a:gd name="connsiteX5" fmla="*/ 2021529 w 2029201"/>
              <a:gd name="connsiteY5" fmla="*/ 336898 h 1784192"/>
              <a:gd name="connsiteX6" fmla="*/ 1666687 w 2029201"/>
              <a:gd name="connsiteY6" fmla="*/ 253 h 1784192"/>
              <a:gd name="connsiteX7" fmla="*/ 1120777 w 2029201"/>
              <a:gd name="connsiteY7" fmla="*/ 291405 h 1784192"/>
              <a:gd name="connsiteX8" fmla="*/ 520275 w 2029201"/>
              <a:gd name="connsiteY8" fmla="*/ 810020 h 1784192"/>
              <a:gd name="connsiteX9" fmla="*/ 47153 w 2029201"/>
              <a:gd name="connsiteY9" fmla="*/ 1496958 h 1784192"/>
              <a:gd name="connsiteX10" fmla="*/ 69899 w 2029201"/>
              <a:gd name="connsiteY10" fmla="*/ 1779012 h 178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9201" h="1784192">
                <a:moveTo>
                  <a:pt x="69899" y="1779012"/>
                </a:moveTo>
                <a:cubicBezTo>
                  <a:pt x="147994" y="1808582"/>
                  <a:pt x="378490" y="1703191"/>
                  <a:pt x="515726" y="1674379"/>
                </a:cubicBezTo>
                <a:cubicBezTo>
                  <a:pt x="652962" y="1645567"/>
                  <a:pt x="732574" y="1665279"/>
                  <a:pt x="893314" y="1606139"/>
                </a:cubicBezTo>
                <a:cubicBezTo>
                  <a:pt x="1054054" y="1546999"/>
                  <a:pt x="1316395" y="1451465"/>
                  <a:pt x="1480168" y="1319537"/>
                </a:cubicBezTo>
                <a:cubicBezTo>
                  <a:pt x="1643941" y="1187609"/>
                  <a:pt x="1785726" y="978343"/>
                  <a:pt x="1875953" y="814570"/>
                </a:cubicBezTo>
                <a:cubicBezTo>
                  <a:pt x="1966180" y="650797"/>
                  <a:pt x="2056407" y="472617"/>
                  <a:pt x="2021529" y="336898"/>
                </a:cubicBezTo>
                <a:cubicBezTo>
                  <a:pt x="1986651" y="201179"/>
                  <a:pt x="1816812" y="7835"/>
                  <a:pt x="1666687" y="253"/>
                </a:cubicBezTo>
                <a:cubicBezTo>
                  <a:pt x="1516562" y="-7329"/>
                  <a:pt x="1311846" y="156444"/>
                  <a:pt x="1120777" y="291405"/>
                </a:cubicBezTo>
                <a:cubicBezTo>
                  <a:pt x="929708" y="426366"/>
                  <a:pt x="699212" y="609094"/>
                  <a:pt x="520275" y="810020"/>
                </a:cubicBezTo>
                <a:cubicBezTo>
                  <a:pt x="341338" y="1010945"/>
                  <a:pt x="122216" y="1335459"/>
                  <a:pt x="47153" y="1496958"/>
                </a:cubicBezTo>
                <a:cubicBezTo>
                  <a:pt x="-27910" y="1658457"/>
                  <a:pt x="-8196" y="1749442"/>
                  <a:pt x="69899" y="1779012"/>
                </a:cubicBezTo>
                <a:close/>
              </a:path>
            </a:pathLst>
          </a:custGeom>
          <a:noFill/>
          <a:ln w="762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C42DB2E-BE70-3A26-F1D6-7216F0980BFD}"/>
              </a:ext>
            </a:extLst>
          </p:cNvPr>
          <p:cNvSpPr/>
          <p:nvPr/>
        </p:nvSpPr>
        <p:spPr>
          <a:xfrm>
            <a:off x="5455720" y="3045370"/>
            <a:ext cx="1681979" cy="1486798"/>
          </a:xfrm>
          <a:custGeom>
            <a:avLst/>
            <a:gdLst>
              <a:gd name="connsiteX0" fmla="*/ 17032 w 1682259"/>
              <a:gd name="connsiteY0" fmla="*/ 1504119 h 1523426"/>
              <a:gd name="connsiteX1" fmla="*/ 658477 w 1682259"/>
              <a:gd name="connsiteY1" fmla="*/ 1349444 h 1523426"/>
              <a:gd name="connsiteX2" fmla="*/ 1045164 w 1682259"/>
              <a:gd name="connsiteY2" fmla="*/ 1212966 h 1523426"/>
              <a:gd name="connsiteX3" fmla="*/ 1668411 w 1682259"/>
              <a:gd name="connsiteY3" fmla="*/ 453241 h 1523426"/>
              <a:gd name="connsiteX4" fmla="*/ 1468244 w 1682259"/>
              <a:gd name="connsiteY4" fmla="*/ 30160 h 1523426"/>
              <a:gd name="connsiteX5" fmla="*/ 1359062 w 1682259"/>
              <a:gd name="connsiteY5" fmla="*/ 57456 h 1523426"/>
              <a:gd name="connsiteX6" fmla="*/ 995122 w 1682259"/>
              <a:gd name="connsiteY6" fmla="*/ 243975 h 1523426"/>
              <a:gd name="connsiteX7" fmla="*/ 258143 w 1682259"/>
              <a:gd name="connsiteY7" fmla="*/ 876322 h 1523426"/>
              <a:gd name="connsiteX8" fmla="*/ 17032 w 1682259"/>
              <a:gd name="connsiteY8" fmla="*/ 1504119 h 1523426"/>
              <a:gd name="connsiteX0" fmla="*/ 17032 w 1680933"/>
              <a:gd name="connsiteY0" fmla="*/ 1497157 h 1516464"/>
              <a:gd name="connsiteX1" fmla="*/ 658477 w 1680933"/>
              <a:gd name="connsiteY1" fmla="*/ 1342482 h 1516464"/>
              <a:gd name="connsiteX2" fmla="*/ 1045164 w 1680933"/>
              <a:gd name="connsiteY2" fmla="*/ 1206004 h 1516464"/>
              <a:gd name="connsiteX3" fmla="*/ 1668411 w 1680933"/>
              <a:gd name="connsiteY3" fmla="*/ 446279 h 1516464"/>
              <a:gd name="connsiteX4" fmla="*/ 1454596 w 1680933"/>
              <a:gd name="connsiteY4" fmla="*/ 32296 h 1516464"/>
              <a:gd name="connsiteX5" fmla="*/ 1359062 w 1680933"/>
              <a:gd name="connsiteY5" fmla="*/ 50494 h 1516464"/>
              <a:gd name="connsiteX6" fmla="*/ 995122 w 1680933"/>
              <a:gd name="connsiteY6" fmla="*/ 237013 h 1516464"/>
              <a:gd name="connsiteX7" fmla="*/ 258143 w 1680933"/>
              <a:gd name="connsiteY7" fmla="*/ 869360 h 1516464"/>
              <a:gd name="connsiteX8" fmla="*/ 17032 w 1680933"/>
              <a:gd name="connsiteY8" fmla="*/ 1497157 h 1516464"/>
              <a:gd name="connsiteX0" fmla="*/ 17032 w 1679341"/>
              <a:gd name="connsiteY0" fmla="*/ 1493782 h 1513089"/>
              <a:gd name="connsiteX1" fmla="*/ 658477 w 1679341"/>
              <a:gd name="connsiteY1" fmla="*/ 1339107 h 1513089"/>
              <a:gd name="connsiteX2" fmla="*/ 1045164 w 1679341"/>
              <a:gd name="connsiteY2" fmla="*/ 1202629 h 1513089"/>
              <a:gd name="connsiteX3" fmla="*/ 1668411 w 1679341"/>
              <a:gd name="connsiteY3" fmla="*/ 442904 h 1513089"/>
              <a:gd name="connsiteX4" fmla="*/ 1436399 w 1679341"/>
              <a:gd name="connsiteY4" fmla="*/ 33471 h 1513089"/>
              <a:gd name="connsiteX5" fmla="*/ 1359062 w 1679341"/>
              <a:gd name="connsiteY5" fmla="*/ 47119 h 1513089"/>
              <a:gd name="connsiteX6" fmla="*/ 995122 w 1679341"/>
              <a:gd name="connsiteY6" fmla="*/ 233638 h 1513089"/>
              <a:gd name="connsiteX7" fmla="*/ 258143 w 1679341"/>
              <a:gd name="connsiteY7" fmla="*/ 865985 h 1513089"/>
              <a:gd name="connsiteX8" fmla="*/ 17032 w 1679341"/>
              <a:gd name="connsiteY8" fmla="*/ 1493782 h 1513089"/>
              <a:gd name="connsiteX0" fmla="*/ 17032 w 1681979"/>
              <a:gd name="connsiteY0" fmla="*/ 1467491 h 1486798"/>
              <a:gd name="connsiteX1" fmla="*/ 658477 w 1681979"/>
              <a:gd name="connsiteY1" fmla="*/ 1312816 h 1486798"/>
              <a:gd name="connsiteX2" fmla="*/ 1045164 w 1681979"/>
              <a:gd name="connsiteY2" fmla="*/ 1176338 h 1486798"/>
              <a:gd name="connsiteX3" fmla="*/ 1668411 w 1681979"/>
              <a:gd name="connsiteY3" fmla="*/ 416613 h 1486798"/>
              <a:gd name="connsiteX4" fmla="*/ 1436399 w 1681979"/>
              <a:gd name="connsiteY4" fmla="*/ 7180 h 1486798"/>
              <a:gd name="connsiteX5" fmla="*/ 995122 w 1681979"/>
              <a:gd name="connsiteY5" fmla="*/ 207347 h 1486798"/>
              <a:gd name="connsiteX6" fmla="*/ 258143 w 1681979"/>
              <a:gd name="connsiteY6" fmla="*/ 839694 h 1486798"/>
              <a:gd name="connsiteX7" fmla="*/ 17032 w 1681979"/>
              <a:gd name="connsiteY7" fmla="*/ 1467491 h 14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1979" h="1486798">
                <a:moveTo>
                  <a:pt x="17032" y="1467491"/>
                </a:moveTo>
                <a:cubicBezTo>
                  <a:pt x="83754" y="1546345"/>
                  <a:pt x="487122" y="1361341"/>
                  <a:pt x="658477" y="1312816"/>
                </a:cubicBezTo>
                <a:cubicBezTo>
                  <a:pt x="829832" y="1264291"/>
                  <a:pt x="876842" y="1325705"/>
                  <a:pt x="1045164" y="1176338"/>
                </a:cubicBezTo>
                <a:cubicBezTo>
                  <a:pt x="1213486" y="1026971"/>
                  <a:pt x="1603205" y="611473"/>
                  <a:pt x="1668411" y="416613"/>
                </a:cubicBezTo>
                <a:cubicBezTo>
                  <a:pt x="1733617" y="221753"/>
                  <a:pt x="1548614" y="42058"/>
                  <a:pt x="1436399" y="7180"/>
                </a:cubicBezTo>
                <a:cubicBezTo>
                  <a:pt x="1324184" y="-27698"/>
                  <a:pt x="1191498" y="68595"/>
                  <a:pt x="995122" y="207347"/>
                </a:cubicBezTo>
                <a:cubicBezTo>
                  <a:pt x="798746" y="346099"/>
                  <a:pt x="426465" y="634219"/>
                  <a:pt x="258143" y="839694"/>
                </a:cubicBezTo>
                <a:cubicBezTo>
                  <a:pt x="89821" y="1045169"/>
                  <a:pt x="-49690" y="1388637"/>
                  <a:pt x="17032" y="1467491"/>
                </a:cubicBezTo>
                <a:close/>
              </a:path>
            </a:pathLst>
          </a:custGeom>
          <a:no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781F791-9B49-E132-693F-1C2C7E01BA4B}"/>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500 YR</a:t>
            </a:r>
          </a:p>
        </p:txBody>
      </p:sp>
      <p:sp>
        <p:nvSpPr>
          <p:cNvPr id="26" name="TextBox 25">
            <a:extLst>
              <a:ext uri="{FF2B5EF4-FFF2-40B4-BE49-F238E27FC236}">
                <a16:creationId xmlns:a16="http://schemas.microsoft.com/office/drawing/2014/main" id="{FBDC905D-8B9D-34DD-75EE-A189A3E87974}"/>
              </a:ext>
            </a:extLst>
          </p:cNvPr>
          <p:cNvSpPr txBox="1"/>
          <p:nvPr/>
        </p:nvSpPr>
        <p:spPr>
          <a:xfrm>
            <a:off x="5050835" y="4132761"/>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1,000 YR</a:t>
            </a:r>
          </a:p>
        </p:txBody>
      </p:sp>
      <p:sp>
        <p:nvSpPr>
          <p:cNvPr id="27" name="TextBox 26">
            <a:extLst>
              <a:ext uri="{FF2B5EF4-FFF2-40B4-BE49-F238E27FC236}">
                <a16:creationId xmlns:a16="http://schemas.microsoft.com/office/drawing/2014/main" id="{945AEBB7-169A-2568-505A-1FD450975EB9}"/>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200 YR</a:t>
            </a:r>
          </a:p>
        </p:txBody>
      </p:sp>
      <p:sp>
        <p:nvSpPr>
          <p:cNvPr id="28" name="TextBox 27">
            <a:extLst>
              <a:ext uri="{FF2B5EF4-FFF2-40B4-BE49-F238E27FC236}">
                <a16:creationId xmlns:a16="http://schemas.microsoft.com/office/drawing/2014/main" id="{948F8ADB-C31E-CF84-7576-CE8600C4311C}"/>
              </a:ext>
            </a:extLst>
          </p:cNvPr>
          <p:cNvSpPr txBox="1"/>
          <p:nvPr/>
        </p:nvSpPr>
        <p:spPr>
          <a:xfrm>
            <a:off x="2919446" y="5922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100 YR</a:t>
            </a:r>
          </a:p>
        </p:txBody>
      </p:sp>
      <p:sp>
        <p:nvSpPr>
          <p:cNvPr id="29" name="TextBox 28">
            <a:extLst>
              <a:ext uri="{FF2B5EF4-FFF2-40B4-BE49-F238E27FC236}">
                <a16:creationId xmlns:a16="http://schemas.microsoft.com/office/drawing/2014/main" id="{BB694C17-F500-0347-0A52-A8139CE57368}"/>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50 YR</a:t>
            </a:r>
          </a:p>
        </p:txBody>
      </p:sp>
    </p:spTree>
    <p:extLst>
      <p:ext uri="{BB962C8B-B14F-4D97-AF65-F5344CB8AC3E}">
        <p14:creationId xmlns:p14="http://schemas.microsoft.com/office/powerpoint/2010/main" val="1660195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PEAK RAINFALL RATES…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13" name="TextBox 12">
            <a:extLst>
              <a:ext uri="{FF2B5EF4-FFF2-40B4-BE49-F238E27FC236}">
                <a16:creationId xmlns:a16="http://schemas.microsoft.com/office/drawing/2014/main" id="{7E76D885-47AA-CBBA-5EFC-97ACEFCD001C}"/>
              </a:ext>
            </a:extLst>
          </p:cNvPr>
          <p:cNvSpPr txBox="1"/>
          <p:nvPr/>
        </p:nvSpPr>
        <p:spPr>
          <a:xfrm>
            <a:off x="8393373" y="1824251"/>
            <a:ext cx="379862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F70"/>
                </a:solidFill>
                <a:effectLst/>
                <a:uLnTx/>
                <a:uFillTx/>
                <a:latin typeface="Calibri" panose="020F0502020204030204"/>
                <a:ea typeface="+mn-ea"/>
                <a:cs typeface="+mn-cs"/>
              </a:rPr>
              <a:t>Peak rainfall rates during yesterday’s severe flooding event exceeded 3.0” inches per hour and 7.0” in three hours in a band from Monroe to Oxford.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3F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F70"/>
                </a:solidFill>
                <a:effectLst/>
                <a:uLnTx/>
                <a:uFillTx/>
                <a:latin typeface="Calibri" panose="020F0502020204030204"/>
                <a:ea typeface="+mn-ea"/>
                <a:cs typeface="+mn-cs"/>
              </a:rPr>
              <a:t>The return frequency for this extremely heavy rainfall was greater than 1,000 years.  </a:t>
            </a:r>
          </a:p>
        </p:txBody>
      </p:sp>
      <p:pic>
        <p:nvPicPr>
          <p:cNvPr id="6" name="Picture 5">
            <a:extLst>
              <a:ext uri="{FF2B5EF4-FFF2-40B4-BE49-F238E27FC236}">
                <a16:creationId xmlns:a16="http://schemas.microsoft.com/office/drawing/2014/main" id="{AAA47E2A-C17E-3495-1C7C-7E7E4150E71C}"/>
              </a:ext>
            </a:extLst>
          </p:cNvPr>
          <p:cNvPicPr>
            <a:picLocks noChangeAspect="1"/>
          </p:cNvPicPr>
          <p:nvPr/>
        </p:nvPicPr>
        <p:blipFill rotWithShape="1">
          <a:blip r:embed="rId5"/>
          <a:srcRect l="33894" t="11723" r="13762" b="20479"/>
          <a:stretch/>
        </p:blipFill>
        <p:spPr>
          <a:xfrm>
            <a:off x="1275596" y="1857118"/>
            <a:ext cx="6959090" cy="4835403"/>
          </a:xfrm>
          <a:prstGeom prst="rect">
            <a:avLst/>
          </a:prstGeom>
          <a:ln>
            <a:solidFill>
              <a:schemeClr val="bg2">
                <a:lumMod val="10000"/>
              </a:schemeClr>
            </a:solidFill>
          </a:ln>
        </p:spPr>
      </p:pic>
      <p:sp>
        <p:nvSpPr>
          <p:cNvPr id="7" name="TextBox 6">
            <a:extLst>
              <a:ext uri="{FF2B5EF4-FFF2-40B4-BE49-F238E27FC236}">
                <a16:creationId xmlns:a16="http://schemas.microsoft.com/office/drawing/2014/main" id="{DEC7C5C2-1ABF-7B27-20F8-34F8CA5DFF46}"/>
              </a:ext>
            </a:extLst>
          </p:cNvPr>
          <p:cNvSpPr txBox="1"/>
          <p:nvPr/>
        </p:nvSpPr>
        <p:spPr>
          <a:xfrm>
            <a:off x="4161463" y="4332037"/>
            <a:ext cx="11873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Oxford</a:t>
            </a:r>
          </a:p>
        </p:txBody>
      </p:sp>
      <p:sp>
        <p:nvSpPr>
          <p:cNvPr id="11" name="TextBox 10">
            <a:extLst>
              <a:ext uri="{FF2B5EF4-FFF2-40B4-BE49-F238E27FC236}">
                <a16:creationId xmlns:a16="http://schemas.microsoft.com/office/drawing/2014/main" id="{E8D15873-5BAD-9F9D-E726-A1243111461B}"/>
              </a:ext>
            </a:extLst>
          </p:cNvPr>
          <p:cNvSpPr txBox="1"/>
          <p:nvPr/>
        </p:nvSpPr>
        <p:spPr>
          <a:xfrm>
            <a:off x="3467668" y="5697519"/>
            <a:ext cx="10952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Monroe</a:t>
            </a:r>
          </a:p>
        </p:txBody>
      </p:sp>
      <p:sp>
        <p:nvSpPr>
          <p:cNvPr id="14" name="TextBox 13">
            <a:extLst>
              <a:ext uri="{FF2B5EF4-FFF2-40B4-BE49-F238E27FC236}">
                <a16:creationId xmlns:a16="http://schemas.microsoft.com/office/drawing/2014/main" id="{6D6BCD60-949E-0C9A-5EA8-B25C8289FFDF}"/>
              </a:ext>
            </a:extLst>
          </p:cNvPr>
          <p:cNvSpPr txBox="1"/>
          <p:nvPr/>
        </p:nvSpPr>
        <p:spPr>
          <a:xfrm>
            <a:off x="3111689" y="3705220"/>
            <a:ext cx="11873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Southbury</a:t>
            </a:r>
          </a:p>
        </p:txBody>
      </p:sp>
      <p:sp>
        <p:nvSpPr>
          <p:cNvPr id="15" name="TextBox 14">
            <a:extLst>
              <a:ext uri="{FF2B5EF4-FFF2-40B4-BE49-F238E27FC236}">
                <a16:creationId xmlns:a16="http://schemas.microsoft.com/office/drawing/2014/main" id="{C1D1C240-A779-F80E-14D2-B1F34466A9E6}"/>
              </a:ext>
            </a:extLst>
          </p:cNvPr>
          <p:cNvSpPr txBox="1"/>
          <p:nvPr/>
        </p:nvSpPr>
        <p:spPr>
          <a:xfrm>
            <a:off x="4602986" y="4090153"/>
            <a:ext cx="1493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Beacon Falls</a:t>
            </a:r>
          </a:p>
        </p:txBody>
      </p:sp>
    </p:spTree>
    <p:extLst>
      <p:ext uri="{BB962C8B-B14F-4D97-AF65-F5344CB8AC3E}">
        <p14:creationId xmlns:p14="http://schemas.microsoft.com/office/powerpoint/2010/main" val="3672005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AD7247-056C-407A-0467-EF3DCD25F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E3928-189D-4120-8062-952810BC66DE}"/>
              </a:ext>
            </a:extLst>
          </p:cNvPr>
          <p:cNvSpPr>
            <a:spLocks noGrp="1"/>
          </p:cNvSpPr>
          <p:nvPr>
            <p:ph type="title"/>
          </p:nvPr>
        </p:nvSpPr>
        <p:spPr>
          <a:xfrm>
            <a:off x="1653363" y="365760"/>
            <a:ext cx="9367203" cy="1188720"/>
          </a:xfrm>
        </p:spPr>
        <p:txBody>
          <a:bodyPr>
            <a:normAutofit/>
          </a:bodyPr>
          <a:lstStyle/>
          <a:p>
            <a:r>
              <a:rPr lang="en-US" dirty="0"/>
              <a:t>Lessons Learned</a:t>
            </a:r>
          </a:p>
        </p:txBody>
      </p:sp>
      <p:sp>
        <p:nvSpPr>
          <p:cNvPr id="8" name="Freeform: Shape 7">
            <a:extLst>
              <a:ext uri="{FF2B5EF4-FFF2-40B4-BE49-F238E27FC236}">
                <a16:creationId xmlns:a16="http://schemas.microsoft.com/office/drawing/2014/main" id="{F02F4925-ADB7-1252-3177-E55C4927AA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6979186-39EC-CFB3-185E-959BA5FF8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67426EB-7E20-D579-894D-956F79A3A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9B07B21-6D3A-19F5-0E91-948772E26CB3}"/>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02D1077E-FC32-EC9B-FD6F-1804C366B55F}"/>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42177D2C-6909-2FA8-DAAC-3C66487D6AAE}"/>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E0159741-704A-041C-C137-74C2EE83EE1A}"/>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F5A77CD4-A844-5F9E-B885-FC7F239ECB06}"/>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11" name="Content Placeholder 10">
            <a:extLst>
              <a:ext uri="{FF2B5EF4-FFF2-40B4-BE49-F238E27FC236}">
                <a16:creationId xmlns:a16="http://schemas.microsoft.com/office/drawing/2014/main" id="{76E193CC-3AB0-32F0-0D98-A0BF147E86B0}"/>
              </a:ext>
            </a:extLst>
          </p:cNvPr>
          <p:cNvSpPr>
            <a:spLocks noGrp="1"/>
          </p:cNvSpPr>
          <p:nvPr>
            <p:ph idx="1"/>
          </p:nvPr>
        </p:nvSpPr>
        <p:spPr/>
        <p:txBody>
          <a:bodyPr/>
          <a:lstStyle/>
          <a:p>
            <a:r>
              <a:rPr lang="en-US" dirty="0"/>
              <a:t>Focus on the basics of the system </a:t>
            </a:r>
          </a:p>
          <a:p>
            <a:r>
              <a:rPr lang="en-US" dirty="0"/>
              <a:t>Don’t overcomplicate training</a:t>
            </a:r>
          </a:p>
          <a:p>
            <a:r>
              <a:rPr lang="en-US" dirty="0"/>
              <a:t>Commercial data</a:t>
            </a:r>
          </a:p>
          <a:p>
            <a:r>
              <a:rPr lang="en-US" dirty="0"/>
              <a:t>Importance of tax and parcel data</a:t>
            </a:r>
          </a:p>
          <a:p>
            <a:r>
              <a:rPr lang="en-US" dirty="0"/>
              <a:t>Sorting through duplicates</a:t>
            </a:r>
          </a:p>
          <a:p>
            <a:r>
              <a:rPr lang="en-US" dirty="0"/>
              <a:t>Little time organizing on back end can go a long way on the front end</a:t>
            </a:r>
          </a:p>
          <a:p>
            <a:endParaRPr lang="en-US" dirty="0"/>
          </a:p>
        </p:txBody>
      </p:sp>
    </p:spTree>
    <p:extLst>
      <p:ext uri="{BB962C8B-B14F-4D97-AF65-F5344CB8AC3E}">
        <p14:creationId xmlns:p14="http://schemas.microsoft.com/office/powerpoint/2010/main" val="73293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DD85FD-8B70-6818-9069-0356593AC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C0EE5-AA19-56EE-C746-1212E104E3A6}"/>
              </a:ext>
            </a:extLst>
          </p:cNvPr>
          <p:cNvSpPr>
            <a:spLocks noGrp="1"/>
          </p:cNvSpPr>
          <p:nvPr>
            <p:ph type="title"/>
          </p:nvPr>
        </p:nvSpPr>
        <p:spPr>
          <a:xfrm>
            <a:off x="1653363" y="365760"/>
            <a:ext cx="9367203" cy="1188720"/>
          </a:xfrm>
        </p:spPr>
        <p:txBody>
          <a:bodyPr>
            <a:normAutofit/>
          </a:bodyPr>
          <a:lstStyle/>
          <a:p>
            <a:r>
              <a:rPr lang="en-US" dirty="0"/>
              <a:t>Best Practices</a:t>
            </a:r>
          </a:p>
        </p:txBody>
      </p:sp>
      <p:sp>
        <p:nvSpPr>
          <p:cNvPr id="8" name="Freeform: Shape 7">
            <a:extLst>
              <a:ext uri="{FF2B5EF4-FFF2-40B4-BE49-F238E27FC236}">
                <a16:creationId xmlns:a16="http://schemas.microsoft.com/office/drawing/2014/main" id="{A3C3C250-5598-55EB-F6F4-AC8F15A3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81F861E-8E92-704B-EA8A-BD388A429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4713DB8-2258-7619-32E5-BC777CF23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C02B00-260C-3BB5-9C26-0201A2AC4CFA}"/>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8D4045E4-196D-919C-ADD4-6C27BA044B61}"/>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2C6B2DA5-2B71-F619-A1AA-DC26C9C7CE92}"/>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4929BBA6-475A-022B-4E8C-BB93EA8EF2F8}"/>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5369BBB6-C483-DB3B-A16F-9C1FE7108579}"/>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6" name="Content Placeholder 5">
            <a:extLst>
              <a:ext uri="{FF2B5EF4-FFF2-40B4-BE49-F238E27FC236}">
                <a16:creationId xmlns:a16="http://schemas.microsoft.com/office/drawing/2014/main" id="{97669F33-AF53-AEFD-384F-9E8D4C6B94EC}"/>
              </a:ext>
            </a:extLst>
          </p:cNvPr>
          <p:cNvSpPr>
            <a:spLocks noGrp="1"/>
          </p:cNvSpPr>
          <p:nvPr>
            <p:ph idx="1"/>
          </p:nvPr>
        </p:nvSpPr>
        <p:spPr>
          <a:xfrm>
            <a:off x="1192452" y="1782216"/>
            <a:ext cx="12284793" cy="5548839"/>
          </a:xfrm>
        </p:spPr>
        <p:txBody>
          <a:bodyPr/>
          <a:lstStyle/>
          <a:p>
            <a:r>
              <a:rPr lang="en-US" dirty="0"/>
              <a:t>Resident Self Report – Let the public do your windshield survey</a:t>
            </a:r>
          </a:p>
          <a:p>
            <a:pPr lvl="1"/>
            <a:r>
              <a:rPr lang="en-US" dirty="0"/>
              <a:t>Leverage media to promote</a:t>
            </a:r>
          </a:p>
          <a:p>
            <a:r>
              <a:rPr lang="en-US" dirty="0"/>
              <a:t>Virtual damage verification</a:t>
            </a:r>
          </a:p>
          <a:p>
            <a:r>
              <a:rPr lang="en-US" dirty="0"/>
              <a:t>Joint PDA</a:t>
            </a:r>
          </a:p>
          <a:p>
            <a:r>
              <a:rPr lang="en-US" dirty="0"/>
              <a:t>Commercial Data</a:t>
            </a:r>
          </a:p>
          <a:p>
            <a:r>
              <a:rPr lang="en-US" dirty="0"/>
              <a:t>Real Time Team Tracking</a:t>
            </a:r>
          </a:p>
          <a:p>
            <a:r>
              <a:rPr lang="en-US" dirty="0"/>
              <a:t>Mobile Application</a:t>
            </a:r>
          </a:p>
          <a:p>
            <a:r>
              <a:rPr lang="en-US" dirty="0"/>
              <a:t>Data Exports</a:t>
            </a:r>
          </a:p>
          <a:p>
            <a:endParaRPr lang="en-US" dirty="0"/>
          </a:p>
        </p:txBody>
      </p:sp>
    </p:spTree>
    <p:extLst>
      <p:ext uri="{BB962C8B-B14F-4D97-AF65-F5344CB8AC3E}">
        <p14:creationId xmlns:p14="http://schemas.microsoft.com/office/powerpoint/2010/main" val="79043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7DE0DD-04D6-F7F8-A021-2FAF866B1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4D753A-8E3F-F560-85E8-5E46AE8D5601}"/>
              </a:ext>
            </a:extLst>
          </p:cNvPr>
          <p:cNvSpPr>
            <a:spLocks noGrp="1"/>
          </p:cNvSpPr>
          <p:nvPr>
            <p:ph type="title"/>
          </p:nvPr>
        </p:nvSpPr>
        <p:spPr>
          <a:xfrm>
            <a:off x="1653363" y="365760"/>
            <a:ext cx="9367203" cy="1188720"/>
          </a:xfrm>
        </p:spPr>
        <p:txBody>
          <a:bodyPr>
            <a:normAutofit/>
          </a:bodyPr>
          <a:lstStyle/>
          <a:p>
            <a:r>
              <a:rPr lang="en-US" dirty="0"/>
              <a:t>Resident Self Report</a:t>
            </a:r>
          </a:p>
        </p:txBody>
      </p:sp>
      <p:sp>
        <p:nvSpPr>
          <p:cNvPr id="8" name="Freeform: Shape 7">
            <a:extLst>
              <a:ext uri="{FF2B5EF4-FFF2-40B4-BE49-F238E27FC236}">
                <a16:creationId xmlns:a16="http://schemas.microsoft.com/office/drawing/2014/main" id="{2B4503F1-1293-D259-8BB8-E5D7946B3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BF75285-8DBA-AD36-D03C-A3AE7EFE3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60DC489-0E38-C31D-3DEB-BEB02793A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805821-B3CF-CA69-61D9-629E578D431A}"/>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89704BE8-5AFF-A941-4B40-980572977E45}"/>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473FCDD8-4FDA-703A-B4A1-3B064BB4A819}"/>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87BD5FFC-6C47-B590-31C6-DFCA8572610B}"/>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75807B7F-BF18-7A19-FE9F-ED1164BA5DE5}"/>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7" name="Content Placeholder 6">
            <a:extLst>
              <a:ext uri="{FF2B5EF4-FFF2-40B4-BE49-F238E27FC236}">
                <a16:creationId xmlns:a16="http://schemas.microsoft.com/office/drawing/2014/main" id="{1157C0AB-F052-4BA9-552F-32705D0FFFDF}"/>
              </a:ext>
            </a:extLst>
          </p:cNvPr>
          <p:cNvPicPr>
            <a:picLocks noGrp="1" noChangeAspect="1"/>
          </p:cNvPicPr>
          <p:nvPr>
            <p:ph idx="1"/>
          </p:nvPr>
        </p:nvPicPr>
        <p:blipFill>
          <a:blip r:embed="rId5"/>
          <a:stretch>
            <a:fillRect/>
          </a:stretch>
        </p:blipFill>
        <p:spPr>
          <a:xfrm>
            <a:off x="1277111" y="2084183"/>
            <a:ext cx="9637777" cy="4381273"/>
          </a:xfrm>
        </p:spPr>
      </p:pic>
    </p:spTree>
    <p:extLst>
      <p:ext uri="{BB962C8B-B14F-4D97-AF65-F5344CB8AC3E}">
        <p14:creationId xmlns:p14="http://schemas.microsoft.com/office/powerpoint/2010/main" val="374701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937981-E33F-2545-B19B-65D2EA0E6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E725C7-7ED0-0CB9-D1F3-9376DE139D02}"/>
              </a:ext>
            </a:extLst>
          </p:cNvPr>
          <p:cNvSpPr>
            <a:spLocks noGrp="1"/>
          </p:cNvSpPr>
          <p:nvPr>
            <p:ph type="title"/>
          </p:nvPr>
        </p:nvSpPr>
        <p:spPr>
          <a:xfrm>
            <a:off x="1653363" y="365760"/>
            <a:ext cx="9367203" cy="1188720"/>
          </a:xfrm>
        </p:spPr>
        <p:txBody>
          <a:bodyPr>
            <a:normAutofit/>
          </a:bodyPr>
          <a:lstStyle/>
          <a:p>
            <a:r>
              <a:rPr lang="en-US" dirty="0"/>
              <a:t>Resident Self Report</a:t>
            </a:r>
          </a:p>
        </p:txBody>
      </p:sp>
      <p:sp>
        <p:nvSpPr>
          <p:cNvPr id="8" name="Freeform: Shape 7">
            <a:extLst>
              <a:ext uri="{FF2B5EF4-FFF2-40B4-BE49-F238E27FC236}">
                <a16:creationId xmlns:a16="http://schemas.microsoft.com/office/drawing/2014/main" id="{4653BA46-95C8-5310-F80F-5815D7C08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A35FB74-FDAB-4CA5-C2D8-272003DAE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5FCE73-7841-4C8A-5F8A-B6BB0E619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DCB5924-F504-6831-6751-494219170763}"/>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32B4DF53-E7D7-EC72-E3B1-F0B34BE08EA6}"/>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68374454-663F-176A-E0E5-70DC2CAF0300}"/>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78205612-FCA5-F71E-919D-C4CA3F68E726}"/>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55B54FE1-7DC9-A941-7DC4-2542D8A15FA5}"/>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17" name="Content Placeholder 16">
            <a:extLst>
              <a:ext uri="{FF2B5EF4-FFF2-40B4-BE49-F238E27FC236}">
                <a16:creationId xmlns:a16="http://schemas.microsoft.com/office/drawing/2014/main" id="{8F739332-E86E-186A-F773-E6B3E5A40106}"/>
              </a:ext>
            </a:extLst>
          </p:cNvPr>
          <p:cNvPicPr>
            <a:picLocks noGrp="1" noChangeAspect="1"/>
          </p:cNvPicPr>
          <p:nvPr>
            <p:ph idx="1"/>
          </p:nvPr>
        </p:nvPicPr>
        <p:blipFill>
          <a:blip r:embed="rId5"/>
          <a:stretch>
            <a:fillRect/>
          </a:stretch>
        </p:blipFill>
        <p:spPr>
          <a:xfrm>
            <a:off x="1982691" y="1694139"/>
            <a:ext cx="7778593" cy="5032375"/>
          </a:xfrm>
        </p:spPr>
      </p:pic>
    </p:spTree>
    <p:extLst>
      <p:ext uri="{BB962C8B-B14F-4D97-AF65-F5344CB8AC3E}">
        <p14:creationId xmlns:p14="http://schemas.microsoft.com/office/powerpoint/2010/main" val="4285470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937981-E33F-2545-B19B-65D2EA0E6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E725C7-7ED0-0CB9-D1F3-9376DE139D02}"/>
              </a:ext>
            </a:extLst>
          </p:cNvPr>
          <p:cNvSpPr>
            <a:spLocks noGrp="1"/>
          </p:cNvSpPr>
          <p:nvPr>
            <p:ph type="title"/>
          </p:nvPr>
        </p:nvSpPr>
        <p:spPr>
          <a:xfrm>
            <a:off x="1653363" y="365760"/>
            <a:ext cx="9367203" cy="1188720"/>
          </a:xfrm>
        </p:spPr>
        <p:txBody>
          <a:bodyPr>
            <a:normAutofit/>
          </a:bodyPr>
          <a:lstStyle/>
          <a:p>
            <a:r>
              <a:rPr lang="en-US" dirty="0"/>
              <a:t>Resident Self Report</a:t>
            </a:r>
          </a:p>
        </p:txBody>
      </p:sp>
      <p:sp>
        <p:nvSpPr>
          <p:cNvPr id="8" name="Freeform: Shape 7">
            <a:extLst>
              <a:ext uri="{FF2B5EF4-FFF2-40B4-BE49-F238E27FC236}">
                <a16:creationId xmlns:a16="http://schemas.microsoft.com/office/drawing/2014/main" id="{4653BA46-95C8-5310-F80F-5815D7C08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A35FB74-FDAB-4CA5-C2D8-272003DAE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5FCE73-7841-4C8A-5F8A-B6BB0E619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DCB5924-F504-6831-6751-494219170763}"/>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32B4DF53-E7D7-EC72-E3B1-F0B34BE08EA6}"/>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68374454-663F-176A-E0E5-70DC2CAF0300}"/>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78205612-FCA5-F71E-919D-C4CA3F68E726}"/>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55B54FE1-7DC9-A941-7DC4-2542D8A15FA5}"/>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23" name="Content Placeholder 22">
            <a:extLst>
              <a:ext uri="{FF2B5EF4-FFF2-40B4-BE49-F238E27FC236}">
                <a16:creationId xmlns:a16="http://schemas.microsoft.com/office/drawing/2014/main" id="{B9DD2306-CD05-C7E0-9C97-6A7B6A4E92D9}"/>
              </a:ext>
            </a:extLst>
          </p:cNvPr>
          <p:cNvPicPr>
            <a:picLocks noGrp="1" noChangeAspect="1"/>
          </p:cNvPicPr>
          <p:nvPr>
            <p:ph idx="1"/>
          </p:nvPr>
        </p:nvPicPr>
        <p:blipFill>
          <a:blip r:embed="rId5"/>
          <a:stretch>
            <a:fillRect/>
          </a:stretch>
        </p:blipFill>
        <p:spPr>
          <a:xfrm>
            <a:off x="6691005" y="1750146"/>
            <a:ext cx="4334024" cy="4642020"/>
          </a:xfrm>
        </p:spPr>
      </p:pic>
      <p:pic>
        <p:nvPicPr>
          <p:cNvPr id="21" name="Picture 20">
            <a:extLst>
              <a:ext uri="{FF2B5EF4-FFF2-40B4-BE49-F238E27FC236}">
                <a16:creationId xmlns:a16="http://schemas.microsoft.com/office/drawing/2014/main" id="{E984A270-0E7A-E381-9079-B310C773C2D5}"/>
              </a:ext>
            </a:extLst>
          </p:cNvPr>
          <p:cNvPicPr>
            <a:picLocks noChangeAspect="1"/>
          </p:cNvPicPr>
          <p:nvPr/>
        </p:nvPicPr>
        <p:blipFill>
          <a:blip r:embed="rId6"/>
          <a:stretch>
            <a:fillRect/>
          </a:stretch>
        </p:blipFill>
        <p:spPr>
          <a:xfrm>
            <a:off x="866244" y="1817691"/>
            <a:ext cx="5058255" cy="4574475"/>
          </a:xfrm>
          <a:prstGeom prst="rect">
            <a:avLst/>
          </a:prstGeom>
        </p:spPr>
      </p:pic>
    </p:spTree>
    <p:extLst>
      <p:ext uri="{BB962C8B-B14F-4D97-AF65-F5344CB8AC3E}">
        <p14:creationId xmlns:p14="http://schemas.microsoft.com/office/powerpoint/2010/main" val="98840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36FAA7-3700-8458-11FF-3F0326419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50477-5615-FD2D-50C4-210DDA3938D9}"/>
              </a:ext>
            </a:extLst>
          </p:cNvPr>
          <p:cNvSpPr>
            <a:spLocks noGrp="1"/>
          </p:cNvSpPr>
          <p:nvPr>
            <p:ph type="title"/>
          </p:nvPr>
        </p:nvSpPr>
        <p:spPr>
          <a:xfrm>
            <a:off x="1653363" y="365760"/>
            <a:ext cx="9367203" cy="1188720"/>
          </a:xfrm>
        </p:spPr>
        <p:txBody>
          <a:bodyPr>
            <a:normAutofit/>
          </a:bodyPr>
          <a:lstStyle/>
          <a:p>
            <a:r>
              <a:rPr lang="en-US" dirty="0"/>
              <a:t>Connecticut Quick Facts</a:t>
            </a:r>
          </a:p>
        </p:txBody>
      </p:sp>
      <p:sp>
        <p:nvSpPr>
          <p:cNvPr id="8" name="Freeform: Shape 7">
            <a:extLst>
              <a:ext uri="{FF2B5EF4-FFF2-40B4-BE49-F238E27FC236}">
                <a16:creationId xmlns:a16="http://schemas.microsoft.com/office/drawing/2014/main" id="{44BC7303-30F0-AC7F-EE2B-CCCCB142F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F566A77-E268-CF4E-8203-25EACCF8E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CCDA9FB-689E-0E7C-F11B-C5C513ACC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9A66B31-7DEE-6707-FCE0-66917873D5EF}"/>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10FB184-356E-38CA-DBE9-7B514775DD2D}"/>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ED7853E7-6489-939C-59ED-80763690BBFE}"/>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E5ABB813-7038-D8E7-C470-B4620A7B221E}"/>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5D224E5F-A82A-5B77-D5A2-C12C9BF875D6}"/>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3" name="Content Placeholder 2">
            <a:extLst>
              <a:ext uri="{FF2B5EF4-FFF2-40B4-BE49-F238E27FC236}">
                <a16:creationId xmlns:a16="http://schemas.microsoft.com/office/drawing/2014/main" id="{0BE25535-586A-E949-D006-8DBE83A743FE}"/>
              </a:ext>
            </a:extLst>
          </p:cNvPr>
          <p:cNvSpPr>
            <a:spLocks noGrp="1"/>
          </p:cNvSpPr>
          <p:nvPr>
            <p:ph idx="1"/>
          </p:nvPr>
        </p:nvSpPr>
        <p:spPr/>
        <p:txBody>
          <a:bodyPr>
            <a:normAutofit lnSpcReduction="10000"/>
          </a:bodyPr>
          <a:lstStyle/>
          <a:p>
            <a:r>
              <a:rPr lang="en-US" dirty="0"/>
              <a:t>Constitution State/Nutmeg State</a:t>
            </a:r>
          </a:p>
          <a:p>
            <a:r>
              <a:rPr lang="en-US" dirty="0"/>
              <a:t>Third smallest state (5018 square miles)</a:t>
            </a:r>
          </a:p>
          <a:p>
            <a:r>
              <a:rPr lang="en-US" dirty="0"/>
              <a:t>3.6 million residents</a:t>
            </a:r>
          </a:p>
          <a:p>
            <a:r>
              <a:rPr lang="en-US" dirty="0"/>
              <a:t>29</a:t>
            </a:r>
            <a:r>
              <a:rPr lang="en-US" baseline="30000" dirty="0"/>
              <a:t>th</a:t>
            </a:r>
            <a:r>
              <a:rPr lang="en-US" dirty="0"/>
              <a:t> most populous </a:t>
            </a:r>
          </a:p>
          <a:p>
            <a:r>
              <a:rPr lang="en-US" dirty="0"/>
              <a:t>4</a:t>
            </a:r>
            <a:r>
              <a:rPr lang="en-US" baseline="30000" dirty="0"/>
              <a:t>th</a:t>
            </a:r>
            <a:r>
              <a:rPr lang="en-US" dirty="0"/>
              <a:t> most densely populated</a:t>
            </a:r>
          </a:p>
          <a:p>
            <a:r>
              <a:rPr lang="en-US" dirty="0"/>
              <a:t>Best pizza in the country</a:t>
            </a:r>
          </a:p>
          <a:p>
            <a:r>
              <a:rPr lang="en-US" dirty="0"/>
              <a:t>ESPN</a:t>
            </a:r>
          </a:p>
          <a:p>
            <a:r>
              <a:rPr lang="en-US" dirty="0"/>
              <a:t>Yale/UCONN</a:t>
            </a:r>
          </a:p>
          <a:p>
            <a:r>
              <a:rPr lang="en-US" dirty="0"/>
              <a:t>DOD Defense Manufacturing Community</a:t>
            </a:r>
          </a:p>
        </p:txBody>
      </p:sp>
    </p:spTree>
    <p:extLst>
      <p:ext uri="{BB962C8B-B14F-4D97-AF65-F5344CB8AC3E}">
        <p14:creationId xmlns:p14="http://schemas.microsoft.com/office/powerpoint/2010/main" val="2719576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E6FE29-1955-CA5D-E5EC-FF582AB68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250F3-57FC-A384-08B6-90BF036795DA}"/>
              </a:ext>
            </a:extLst>
          </p:cNvPr>
          <p:cNvSpPr>
            <a:spLocks noGrp="1"/>
          </p:cNvSpPr>
          <p:nvPr>
            <p:ph type="title"/>
          </p:nvPr>
        </p:nvSpPr>
        <p:spPr>
          <a:xfrm>
            <a:off x="1653363" y="365760"/>
            <a:ext cx="9367203" cy="1188720"/>
          </a:xfrm>
        </p:spPr>
        <p:txBody>
          <a:bodyPr>
            <a:normAutofit/>
          </a:bodyPr>
          <a:lstStyle/>
          <a:p>
            <a:r>
              <a:rPr lang="en-US" dirty="0"/>
              <a:t>Resident Self Report</a:t>
            </a:r>
          </a:p>
        </p:txBody>
      </p:sp>
      <p:sp>
        <p:nvSpPr>
          <p:cNvPr id="8" name="Freeform: Shape 7">
            <a:extLst>
              <a:ext uri="{FF2B5EF4-FFF2-40B4-BE49-F238E27FC236}">
                <a16:creationId xmlns:a16="http://schemas.microsoft.com/office/drawing/2014/main" id="{05F58307-E40B-D5C9-C026-576D1174E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ADEC224-0364-3077-54A8-07CB083471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BC55244-432D-2251-EF1C-480056AA0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EF93023-41DF-F3A2-5D7A-3DCB8BFE915E}"/>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E78390E8-9735-7950-E88F-B9FD7023C3C4}"/>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B2A572FF-F1C7-3AFC-9E4D-22358685C6FB}"/>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C6558F66-8D66-BC11-E7DB-E310F96893A4}"/>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24970A11-AE64-2761-A296-7FB69C595A9C}"/>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6" name="Content Placeholder 5">
            <a:extLst>
              <a:ext uri="{FF2B5EF4-FFF2-40B4-BE49-F238E27FC236}">
                <a16:creationId xmlns:a16="http://schemas.microsoft.com/office/drawing/2014/main" id="{E53A2D14-A9E1-3E73-C0AC-3523ABE3025F}"/>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9C178626-B049-B402-7984-372102932D7F}"/>
              </a:ext>
            </a:extLst>
          </p:cNvPr>
          <p:cNvPicPr>
            <a:picLocks noChangeAspect="1"/>
          </p:cNvPicPr>
          <p:nvPr/>
        </p:nvPicPr>
        <p:blipFill>
          <a:blip r:embed="rId5"/>
          <a:stretch>
            <a:fillRect/>
          </a:stretch>
        </p:blipFill>
        <p:spPr>
          <a:xfrm>
            <a:off x="3659666" y="1763791"/>
            <a:ext cx="5354595" cy="5094209"/>
          </a:xfrm>
          <a:prstGeom prst="rect">
            <a:avLst/>
          </a:prstGeom>
        </p:spPr>
      </p:pic>
    </p:spTree>
    <p:extLst>
      <p:ext uri="{BB962C8B-B14F-4D97-AF65-F5344CB8AC3E}">
        <p14:creationId xmlns:p14="http://schemas.microsoft.com/office/powerpoint/2010/main" val="1958183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0E625C-9041-9113-E8C6-7498A9F2E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FBD30-4B05-A807-C714-2B0E680EFBE7}"/>
              </a:ext>
            </a:extLst>
          </p:cNvPr>
          <p:cNvSpPr>
            <a:spLocks noGrp="1"/>
          </p:cNvSpPr>
          <p:nvPr>
            <p:ph type="title"/>
          </p:nvPr>
        </p:nvSpPr>
        <p:spPr>
          <a:xfrm>
            <a:off x="1653363" y="365760"/>
            <a:ext cx="9367203" cy="1188720"/>
          </a:xfrm>
        </p:spPr>
        <p:txBody>
          <a:bodyPr>
            <a:normAutofit/>
          </a:bodyPr>
          <a:lstStyle/>
          <a:p>
            <a:r>
              <a:rPr lang="en-US" dirty="0"/>
              <a:t>Residential Damages</a:t>
            </a:r>
          </a:p>
        </p:txBody>
      </p:sp>
      <p:sp>
        <p:nvSpPr>
          <p:cNvPr id="8" name="Freeform: Shape 7">
            <a:extLst>
              <a:ext uri="{FF2B5EF4-FFF2-40B4-BE49-F238E27FC236}">
                <a16:creationId xmlns:a16="http://schemas.microsoft.com/office/drawing/2014/main" id="{5C59E29D-75A8-6D9C-E6B5-D988D84EA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E309304-A734-D7B5-50A0-301D6E69F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EC8768E-D262-3B9C-066E-2516AAD94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073DD06-75DA-9F89-8F46-93876A09CBB1}"/>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4C09521E-0DB5-11B0-BD4B-5E2C086C305D}"/>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30D8223E-C147-D851-D94E-B3734BBA6026}"/>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0433B860-51D9-27AE-748A-7D57CD1C23E7}"/>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9144192A-5908-3EBC-1D8B-1CA886EFC315}"/>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9" name="Content Placeholder 8" descr="Map&#10;&#10;Description automatically generated">
            <a:extLst>
              <a:ext uri="{FF2B5EF4-FFF2-40B4-BE49-F238E27FC236}">
                <a16:creationId xmlns:a16="http://schemas.microsoft.com/office/drawing/2014/main" id="{C194FC59-8624-7041-C843-0F9D1341C6C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92452" y="2224415"/>
            <a:ext cx="10515600" cy="4100810"/>
          </a:xfrm>
        </p:spPr>
      </p:pic>
    </p:spTree>
    <p:extLst>
      <p:ext uri="{BB962C8B-B14F-4D97-AF65-F5344CB8AC3E}">
        <p14:creationId xmlns:p14="http://schemas.microsoft.com/office/powerpoint/2010/main" val="1709486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1D4973-BB2A-2472-4AA2-F9F02E765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0C304-0B5E-700F-766D-2F04E7DDE798}"/>
              </a:ext>
            </a:extLst>
          </p:cNvPr>
          <p:cNvSpPr>
            <a:spLocks noGrp="1"/>
          </p:cNvSpPr>
          <p:nvPr>
            <p:ph type="title"/>
          </p:nvPr>
        </p:nvSpPr>
        <p:spPr>
          <a:xfrm>
            <a:off x="1653363" y="365760"/>
            <a:ext cx="9367203" cy="1188720"/>
          </a:xfrm>
        </p:spPr>
        <p:txBody>
          <a:bodyPr>
            <a:normAutofit/>
          </a:bodyPr>
          <a:lstStyle/>
          <a:p>
            <a:r>
              <a:rPr lang="en-US" dirty="0"/>
              <a:t>Resident Self Report</a:t>
            </a:r>
          </a:p>
        </p:txBody>
      </p:sp>
      <p:sp>
        <p:nvSpPr>
          <p:cNvPr id="8" name="Freeform: Shape 7">
            <a:extLst>
              <a:ext uri="{FF2B5EF4-FFF2-40B4-BE49-F238E27FC236}">
                <a16:creationId xmlns:a16="http://schemas.microsoft.com/office/drawing/2014/main" id="{E1255AB7-115D-E88F-D6FF-741A1C086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654FD0C-B44F-69FF-7C7A-72FD80C9A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C152017-83AB-E957-8CED-1940ADDF5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F9AF799-C783-7B85-A400-D7E3A84C43FC}"/>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31358645-8A6D-29D6-0F56-4E28D5327E8E}"/>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9CBD33E5-1812-7657-1F4D-62FFDDB77341}"/>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F2B966E2-6898-E549-1356-F116D9C70C53}"/>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70B056ED-DE63-44D3-7CB5-AE838DDF1338}"/>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9" name="Content Placeholder 8">
            <a:extLst>
              <a:ext uri="{FF2B5EF4-FFF2-40B4-BE49-F238E27FC236}">
                <a16:creationId xmlns:a16="http://schemas.microsoft.com/office/drawing/2014/main" id="{DE83C4B6-C770-3DE7-6395-7E1DB71B89B7}"/>
              </a:ext>
            </a:extLst>
          </p:cNvPr>
          <p:cNvSpPr>
            <a:spLocks noGrp="1"/>
          </p:cNvSpPr>
          <p:nvPr>
            <p:ph idx="1"/>
          </p:nvPr>
        </p:nvSpPr>
        <p:spPr>
          <a:xfrm>
            <a:off x="1192452" y="1706866"/>
            <a:ext cx="13807562" cy="5151134"/>
          </a:xfrm>
        </p:spPr>
        <p:txBody>
          <a:bodyPr/>
          <a:lstStyle/>
          <a:p>
            <a:r>
              <a:rPr lang="en-US" dirty="0"/>
              <a:t>1191 Affected</a:t>
            </a:r>
          </a:p>
          <a:p>
            <a:r>
              <a:rPr lang="en-US" dirty="0"/>
              <a:t>645 Minor</a:t>
            </a:r>
          </a:p>
          <a:p>
            <a:r>
              <a:rPr lang="en-US" dirty="0"/>
              <a:t>287 Major</a:t>
            </a:r>
          </a:p>
          <a:p>
            <a:r>
              <a:rPr lang="en-US" dirty="0"/>
              <a:t>32 Destroyed</a:t>
            </a:r>
          </a:p>
          <a:p>
            <a:endParaRPr lang="en-US" dirty="0"/>
          </a:p>
          <a:p>
            <a:endParaRPr lang="en-US" dirty="0"/>
          </a:p>
        </p:txBody>
      </p:sp>
      <p:pic>
        <p:nvPicPr>
          <p:cNvPr id="5124" name="Picture 4">
            <a:extLst>
              <a:ext uri="{FF2B5EF4-FFF2-40B4-BE49-F238E27FC236}">
                <a16:creationId xmlns:a16="http://schemas.microsoft.com/office/drawing/2014/main" id="{7B41AD81-AF8D-944E-CE10-676C7E9D6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501" y="2119615"/>
            <a:ext cx="2751507" cy="312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1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C82DF9-9783-05BE-8520-2D731A474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B910E-C39D-07E9-FDC2-518ADC8833BD}"/>
              </a:ext>
            </a:extLst>
          </p:cNvPr>
          <p:cNvSpPr>
            <a:spLocks noGrp="1"/>
          </p:cNvSpPr>
          <p:nvPr>
            <p:ph type="title"/>
          </p:nvPr>
        </p:nvSpPr>
        <p:spPr>
          <a:xfrm>
            <a:off x="1653363" y="365760"/>
            <a:ext cx="9367203" cy="1188720"/>
          </a:xfrm>
        </p:spPr>
        <p:txBody>
          <a:bodyPr>
            <a:normAutofit/>
          </a:bodyPr>
          <a:lstStyle/>
          <a:p>
            <a:r>
              <a:rPr lang="en-US" dirty="0"/>
              <a:t>FEMA Joint PDA Data</a:t>
            </a:r>
          </a:p>
        </p:txBody>
      </p:sp>
      <p:sp>
        <p:nvSpPr>
          <p:cNvPr id="8" name="Freeform: Shape 7">
            <a:extLst>
              <a:ext uri="{FF2B5EF4-FFF2-40B4-BE49-F238E27FC236}">
                <a16:creationId xmlns:a16="http://schemas.microsoft.com/office/drawing/2014/main" id="{81EEAE45-2347-F3B1-5213-B5A2355F4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7251CD0-BA7A-2B4D-EF35-8479F1D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034F861-5DF5-DF0C-66F7-9FEAA85FB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6ABB7F-3D1D-5A06-9512-3945357B72D1}"/>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CD81ACB1-0758-96CF-E1DA-8481756A7FBF}"/>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A4D80B5E-071A-37EF-7469-B767FCD3643F}"/>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8CAA055E-5738-50DA-D4ED-4A90D65BA4CD}"/>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895834F1-4A7C-0FC3-EE2F-264378D2231D}"/>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graphicFrame>
        <p:nvGraphicFramePr>
          <p:cNvPr id="7" name="Content Placeholder 6">
            <a:extLst>
              <a:ext uri="{FF2B5EF4-FFF2-40B4-BE49-F238E27FC236}">
                <a16:creationId xmlns:a16="http://schemas.microsoft.com/office/drawing/2014/main" id="{09336174-E2B2-E6C1-D509-CA71A4453A08}"/>
              </a:ext>
            </a:extLst>
          </p:cNvPr>
          <p:cNvGraphicFramePr>
            <a:graphicFrameLocks noGrp="1"/>
          </p:cNvGraphicFramePr>
          <p:nvPr>
            <p:ph idx="1"/>
            <p:extLst>
              <p:ext uri="{D42A27DB-BD31-4B8C-83A1-F6EECF244321}">
                <p14:modId xmlns:p14="http://schemas.microsoft.com/office/powerpoint/2010/main" val="1081183"/>
              </p:ext>
            </p:extLst>
          </p:nvPr>
        </p:nvGraphicFramePr>
        <p:xfrm>
          <a:off x="1959430" y="2274349"/>
          <a:ext cx="8901403" cy="3432936"/>
        </p:xfrm>
        <a:graphic>
          <a:graphicData uri="http://schemas.openxmlformats.org/drawingml/2006/table">
            <a:tbl>
              <a:tblPr firstRow="1" firstCol="1" bandRow="1"/>
              <a:tblGrid>
                <a:gridCol w="1364212">
                  <a:extLst>
                    <a:ext uri="{9D8B030D-6E8A-4147-A177-3AD203B41FA5}">
                      <a16:colId xmlns:a16="http://schemas.microsoft.com/office/drawing/2014/main" val="2123340252"/>
                    </a:ext>
                  </a:extLst>
                </a:gridCol>
                <a:gridCol w="1201203">
                  <a:extLst>
                    <a:ext uri="{9D8B030D-6E8A-4147-A177-3AD203B41FA5}">
                      <a16:colId xmlns:a16="http://schemas.microsoft.com/office/drawing/2014/main" val="930185069"/>
                    </a:ext>
                  </a:extLst>
                </a:gridCol>
                <a:gridCol w="1077759">
                  <a:extLst>
                    <a:ext uri="{9D8B030D-6E8A-4147-A177-3AD203B41FA5}">
                      <a16:colId xmlns:a16="http://schemas.microsoft.com/office/drawing/2014/main" val="3948380626"/>
                    </a:ext>
                  </a:extLst>
                </a:gridCol>
                <a:gridCol w="786558">
                  <a:extLst>
                    <a:ext uri="{9D8B030D-6E8A-4147-A177-3AD203B41FA5}">
                      <a16:colId xmlns:a16="http://schemas.microsoft.com/office/drawing/2014/main" val="463073203"/>
                    </a:ext>
                  </a:extLst>
                </a:gridCol>
                <a:gridCol w="671027">
                  <a:extLst>
                    <a:ext uri="{9D8B030D-6E8A-4147-A177-3AD203B41FA5}">
                      <a16:colId xmlns:a16="http://schemas.microsoft.com/office/drawing/2014/main" val="226287192"/>
                    </a:ext>
                  </a:extLst>
                </a:gridCol>
                <a:gridCol w="935324">
                  <a:extLst>
                    <a:ext uri="{9D8B030D-6E8A-4147-A177-3AD203B41FA5}">
                      <a16:colId xmlns:a16="http://schemas.microsoft.com/office/drawing/2014/main" val="1048199547"/>
                    </a:ext>
                  </a:extLst>
                </a:gridCol>
                <a:gridCol w="982011">
                  <a:extLst>
                    <a:ext uri="{9D8B030D-6E8A-4147-A177-3AD203B41FA5}">
                      <a16:colId xmlns:a16="http://schemas.microsoft.com/office/drawing/2014/main" val="3593012891"/>
                    </a:ext>
                  </a:extLst>
                </a:gridCol>
                <a:gridCol w="1058768">
                  <a:extLst>
                    <a:ext uri="{9D8B030D-6E8A-4147-A177-3AD203B41FA5}">
                      <a16:colId xmlns:a16="http://schemas.microsoft.com/office/drawing/2014/main" val="2616489386"/>
                    </a:ext>
                  </a:extLst>
                </a:gridCol>
                <a:gridCol w="824541">
                  <a:extLst>
                    <a:ext uri="{9D8B030D-6E8A-4147-A177-3AD203B41FA5}">
                      <a16:colId xmlns:a16="http://schemas.microsoft.com/office/drawing/2014/main" val="1450648711"/>
                    </a:ext>
                  </a:extLst>
                </a:gridCol>
              </a:tblGrid>
              <a:tr h="428027">
                <a:tc gridSpan="9">
                  <a:txBody>
                    <a:bodyPr/>
                    <a:lstStyle/>
                    <a:p>
                      <a:pPr marL="0" marR="0" algn="ctr">
                        <a:lnSpc>
                          <a:spcPct val="107000"/>
                        </a:lnSpc>
                      </a:pPr>
                      <a:r>
                        <a:rPr lang="en-US" sz="11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Connecticut August IA PDA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9232207"/>
                  </a:ext>
                </a:extLst>
              </a:tr>
              <a:tr h="416930">
                <a:tc gridSpan="9">
                  <a:txBody>
                    <a:bodyPr/>
                    <a:lstStyle/>
                    <a:p>
                      <a:pPr marL="0" marR="0" algn="ctr">
                        <a:lnSpc>
                          <a:spcPct val="107000"/>
                        </a:lnSpc>
                      </a:pPr>
                      <a:r>
                        <a:rPr lang="en-US" sz="900" b="1" kern="100">
                          <a:solidFill>
                            <a:srgbClr val="FFFFFF"/>
                          </a:solidFill>
                          <a:effectLst/>
                          <a:latin typeface="inherit"/>
                          <a:ea typeface="Calibri" panose="020F0502020204030204" pitchFamily="34" charset="0"/>
                          <a:cs typeface="Times New Roman" panose="02020603050405020304" pitchFamily="18" charset="0"/>
                        </a:rPr>
                        <a:t>Last Updated 9/5/24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98011104"/>
                  </a:ext>
                </a:extLst>
              </a:tr>
              <a:tr h="428027">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County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Status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Destroyed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Major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Minor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Affected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Unaffected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Inaccessible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939227242"/>
                  </a:ext>
                </a:extLst>
              </a:tr>
              <a:tr h="428027">
                <a:tc>
                  <a:txBody>
                    <a:bodyPr/>
                    <a:lstStyle/>
                    <a:p>
                      <a:pPr marL="0" marR="0" algn="ctr">
                        <a:lnSpc>
                          <a:spcPct val="107000"/>
                        </a:lnSpc>
                      </a:pPr>
                      <a:r>
                        <a:rPr lang="en-US" sz="1100" b="1" kern="10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Fairfield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pPr>
                      <a:r>
                        <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Complete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1036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7373183"/>
                  </a:ext>
                </a:extLst>
              </a:tr>
              <a:tr h="428027">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Litchfield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pPr>
                      <a:r>
                        <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Complete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1100" kern="1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2227315"/>
                  </a:ext>
                </a:extLst>
              </a:tr>
              <a:tr h="428027">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Haven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pPr>
                      <a:r>
                        <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Complete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762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9601824"/>
                  </a:ext>
                </a:extLst>
              </a:tr>
              <a:tr h="875871">
                <a:tc>
                  <a:txBody>
                    <a:bodyPr/>
                    <a:lstStyle/>
                    <a:p>
                      <a:pPr marL="0" marR="0" algn="ctr">
                        <a:lnSpc>
                          <a:spcPct val="107000"/>
                        </a:lnSpc>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 By Category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1100" kern="100">
                        <a:effectLst/>
                        <a:latin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615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1049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1,990</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1255457"/>
                  </a:ext>
                </a:extLst>
              </a:tr>
            </a:tbl>
          </a:graphicData>
        </a:graphic>
      </p:graphicFrame>
    </p:spTree>
    <p:extLst>
      <p:ext uri="{BB962C8B-B14F-4D97-AF65-F5344CB8AC3E}">
        <p14:creationId xmlns:p14="http://schemas.microsoft.com/office/powerpoint/2010/main" val="2739739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D3B30A-4C59-3622-0AC8-638FA1547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1D8FD-25F2-E383-EB8D-017A7053A908}"/>
              </a:ext>
            </a:extLst>
          </p:cNvPr>
          <p:cNvSpPr>
            <a:spLocks noGrp="1"/>
          </p:cNvSpPr>
          <p:nvPr>
            <p:ph type="title"/>
          </p:nvPr>
        </p:nvSpPr>
        <p:spPr>
          <a:xfrm>
            <a:off x="1653363" y="365760"/>
            <a:ext cx="9367203" cy="1188720"/>
          </a:xfrm>
        </p:spPr>
        <p:txBody>
          <a:bodyPr>
            <a:normAutofit/>
          </a:bodyPr>
          <a:lstStyle/>
          <a:p>
            <a:r>
              <a:rPr lang="en-US" dirty="0"/>
              <a:t>Declaration Timeline</a:t>
            </a:r>
          </a:p>
        </p:txBody>
      </p:sp>
      <p:sp>
        <p:nvSpPr>
          <p:cNvPr id="8" name="Freeform: Shape 7">
            <a:extLst>
              <a:ext uri="{FF2B5EF4-FFF2-40B4-BE49-F238E27FC236}">
                <a16:creationId xmlns:a16="http://schemas.microsoft.com/office/drawing/2014/main" id="{4271CCE6-F392-3DF4-B681-C5F198CF6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E7F64CA-4A90-F4F3-B9EF-D451E5D48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36BE3AA-4903-BAA5-1A81-837F7FA85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11EE4D8-D6B6-4953-FCEF-7E6504A0EB85}"/>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83E62454-14AA-C186-2E39-90ECACE37553}"/>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26E40114-C5C2-4DA4-937B-7AE624D50218}"/>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BBDA0F6D-1355-ABA9-0FDB-6F39B749D2A7}"/>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005F3FEE-D4BA-3706-FF6D-5626332D9765}"/>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3" name="Content Placeholder 2">
            <a:extLst>
              <a:ext uri="{FF2B5EF4-FFF2-40B4-BE49-F238E27FC236}">
                <a16:creationId xmlns:a16="http://schemas.microsoft.com/office/drawing/2014/main" id="{6DC37BBE-2591-32ED-6236-D3A414AC7356}"/>
              </a:ext>
            </a:extLst>
          </p:cNvPr>
          <p:cNvSpPr>
            <a:spLocks noGrp="1"/>
          </p:cNvSpPr>
          <p:nvPr>
            <p:ph idx="1"/>
          </p:nvPr>
        </p:nvSpPr>
        <p:spPr/>
        <p:txBody>
          <a:bodyPr/>
          <a:lstStyle/>
          <a:p>
            <a:r>
              <a:rPr lang="en-US" dirty="0"/>
              <a:t>Joint PDA requested 8/22 </a:t>
            </a:r>
          </a:p>
          <a:p>
            <a:r>
              <a:rPr lang="en-US" dirty="0"/>
              <a:t>Joint PDA started 8/27</a:t>
            </a:r>
          </a:p>
          <a:p>
            <a:r>
              <a:rPr lang="en-US" dirty="0"/>
              <a:t>Joint PDA concluded 9/6</a:t>
            </a:r>
          </a:p>
          <a:p>
            <a:r>
              <a:rPr lang="en-US" dirty="0"/>
              <a:t>Disaster Declaration submitted 9/9</a:t>
            </a:r>
          </a:p>
          <a:p>
            <a:r>
              <a:rPr lang="en-US" dirty="0"/>
              <a:t>Approved 9/20</a:t>
            </a:r>
          </a:p>
        </p:txBody>
      </p:sp>
    </p:spTree>
    <p:extLst>
      <p:ext uri="{BB962C8B-B14F-4D97-AF65-F5344CB8AC3E}">
        <p14:creationId xmlns:p14="http://schemas.microsoft.com/office/powerpoint/2010/main" val="148450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615F5-85F0-8D1B-027A-233894720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0D9CF-8274-0953-015E-B88835516C44}"/>
              </a:ext>
            </a:extLst>
          </p:cNvPr>
          <p:cNvSpPr>
            <a:spLocks noGrp="1"/>
          </p:cNvSpPr>
          <p:nvPr>
            <p:ph type="title"/>
          </p:nvPr>
        </p:nvSpPr>
        <p:spPr>
          <a:xfrm>
            <a:off x="1653363" y="365760"/>
            <a:ext cx="9367203" cy="1188720"/>
          </a:xfrm>
        </p:spPr>
        <p:txBody>
          <a:bodyPr>
            <a:normAutofit/>
          </a:bodyPr>
          <a:lstStyle/>
          <a:p>
            <a:r>
              <a:rPr lang="en-US" dirty="0"/>
              <a:t>Commercial Damages</a:t>
            </a:r>
          </a:p>
        </p:txBody>
      </p:sp>
      <p:sp>
        <p:nvSpPr>
          <p:cNvPr id="8" name="Freeform: Shape 7">
            <a:extLst>
              <a:ext uri="{FF2B5EF4-FFF2-40B4-BE49-F238E27FC236}">
                <a16:creationId xmlns:a16="http://schemas.microsoft.com/office/drawing/2014/main" id="{69A5A50B-2129-8EA6-B4F9-BE6CE0FFB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0F7CF61-2EB9-CCE4-44F0-F75334385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15202A-CAE7-19B5-E505-AE7CDA7C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0D9881F-3E68-8CE6-91EB-5A38B80EAFC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FC2EC11A-A772-436D-43E2-E419C73D84FD}"/>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37453186-BD08-E7BB-FD87-634BFB3F7F36}"/>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6668B456-2D0E-F2EE-997C-680ABCC65243}"/>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D8BC9118-B71C-7D33-F13A-8639046DE90F}"/>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9" name="Content Placeholder 8" descr="Map">
            <a:extLst>
              <a:ext uri="{FF2B5EF4-FFF2-40B4-BE49-F238E27FC236}">
                <a16:creationId xmlns:a16="http://schemas.microsoft.com/office/drawing/2014/main" id="{1758116E-A4E6-7F49-847B-6D7BA041FAA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73329" y="1920240"/>
            <a:ext cx="9185207" cy="4666615"/>
          </a:xfrm>
        </p:spPr>
      </p:pic>
    </p:spTree>
    <p:extLst>
      <p:ext uri="{BB962C8B-B14F-4D97-AF65-F5344CB8AC3E}">
        <p14:creationId xmlns:p14="http://schemas.microsoft.com/office/powerpoint/2010/main" val="3164477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A17B95-C468-A2A3-DA0C-F9739CBAB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02B22-C82F-912B-713E-836C875D1386}"/>
              </a:ext>
            </a:extLst>
          </p:cNvPr>
          <p:cNvSpPr>
            <a:spLocks noGrp="1"/>
          </p:cNvSpPr>
          <p:nvPr>
            <p:ph type="title"/>
          </p:nvPr>
        </p:nvSpPr>
        <p:spPr>
          <a:xfrm>
            <a:off x="1653363" y="365760"/>
            <a:ext cx="9367203" cy="1188720"/>
          </a:xfrm>
        </p:spPr>
        <p:txBody>
          <a:bodyPr>
            <a:normAutofit/>
          </a:bodyPr>
          <a:lstStyle/>
          <a:p>
            <a:r>
              <a:rPr lang="en-US" dirty="0"/>
              <a:t>Damage Assessment Team Tracking</a:t>
            </a:r>
          </a:p>
        </p:txBody>
      </p:sp>
      <p:sp>
        <p:nvSpPr>
          <p:cNvPr id="8" name="Freeform: Shape 7">
            <a:extLst>
              <a:ext uri="{FF2B5EF4-FFF2-40B4-BE49-F238E27FC236}">
                <a16:creationId xmlns:a16="http://schemas.microsoft.com/office/drawing/2014/main" id="{1625522F-3EB5-6489-1E1D-47C5A95AD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D8E2EF6-E578-1DE5-3A76-4AA5AEBE1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C144D3C-C18C-D044-3B46-F1366F3AA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BC91D7F-2CE3-9C56-960F-CC3AB27CFE92}"/>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3922B0ED-D762-441E-493D-380D7D2D41B2}"/>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44543CFB-2753-5D7D-965F-178E0572175A}"/>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ED149C89-A95D-69BD-1D5F-8C010C5789A9}"/>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EAC9BC34-558B-CB43-8B93-6C3B0EA5D8C8}"/>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6" name="Picture 5" descr="Map&#10;&#10;Description automatically generated">
            <a:extLst>
              <a:ext uri="{FF2B5EF4-FFF2-40B4-BE49-F238E27FC236}">
                <a16:creationId xmlns:a16="http://schemas.microsoft.com/office/drawing/2014/main" id="{1681255D-1BE5-4C5E-0A45-82016D4A5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09" y="2170440"/>
            <a:ext cx="10792408" cy="4208759"/>
          </a:xfrm>
          <a:prstGeom prst="rect">
            <a:avLst/>
          </a:prstGeom>
        </p:spPr>
      </p:pic>
      <p:sp>
        <p:nvSpPr>
          <p:cNvPr id="11" name="Content Placeholder 10">
            <a:extLst>
              <a:ext uri="{FF2B5EF4-FFF2-40B4-BE49-F238E27FC236}">
                <a16:creationId xmlns:a16="http://schemas.microsoft.com/office/drawing/2014/main" id="{5D326632-7402-C8CC-7AC2-DA8BDE09F43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63219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3C85A7-CCE0-6444-754F-865650AB8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C716D-1B09-46F9-1FB1-2FBAE5F33044}"/>
              </a:ext>
            </a:extLst>
          </p:cNvPr>
          <p:cNvSpPr>
            <a:spLocks noGrp="1"/>
          </p:cNvSpPr>
          <p:nvPr>
            <p:ph type="title"/>
          </p:nvPr>
        </p:nvSpPr>
        <p:spPr>
          <a:xfrm>
            <a:off x="1653363" y="365760"/>
            <a:ext cx="9367203" cy="1188720"/>
          </a:xfrm>
        </p:spPr>
        <p:txBody>
          <a:bodyPr>
            <a:normAutofit/>
          </a:bodyPr>
          <a:lstStyle/>
          <a:p>
            <a:r>
              <a:rPr lang="en-US" dirty="0"/>
              <a:t>Mobile Application</a:t>
            </a:r>
          </a:p>
        </p:txBody>
      </p:sp>
      <p:sp>
        <p:nvSpPr>
          <p:cNvPr id="8" name="Freeform: Shape 7">
            <a:extLst>
              <a:ext uri="{FF2B5EF4-FFF2-40B4-BE49-F238E27FC236}">
                <a16:creationId xmlns:a16="http://schemas.microsoft.com/office/drawing/2014/main" id="{DE71FBF4-72F5-47E7-DE82-52C102B7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29056A6-3488-6BEE-FC67-874BF72AA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6F06390-BF91-56F0-83DA-ABF11002C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F85D345-2E7D-1258-D8DC-5A82C50F94C8}"/>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BE60346F-0DC2-DD65-57B3-434DEC74FD1B}"/>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0B5CA025-8175-C746-49F5-8EEB5CDAC099}"/>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2AD741F0-2FE9-98B9-9CB8-18AB129E5752}"/>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7056D2A8-8C64-52F2-A182-77970C6E84F4}"/>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11" name="Content Placeholder 10" descr="Map&#10;&#10;Description automatically generated">
            <a:extLst>
              <a:ext uri="{FF2B5EF4-FFF2-40B4-BE49-F238E27FC236}">
                <a16:creationId xmlns:a16="http://schemas.microsoft.com/office/drawing/2014/main" id="{AA58B43D-8AAC-E760-13F1-BFF7A1899D4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553450" y="1814782"/>
            <a:ext cx="2272322" cy="4920072"/>
          </a:xfrm>
        </p:spPr>
      </p:pic>
      <p:pic>
        <p:nvPicPr>
          <p:cNvPr id="14" name="Picture 13" descr="Graphical user interface, text, application&#10;&#10;Description automatically generated">
            <a:extLst>
              <a:ext uri="{FF2B5EF4-FFF2-40B4-BE49-F238E27FC236}">
                <a16:creationId xmlns:a16="http://schemas.microsoft.com/office/drawing/2014/main" id="{BC85AD7F-9FBA-5F50-B1A4-265BE7265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9818" y="1814782"/>
            <a:ext cx="2272323" cy="4920073"/>
          </a:xfrm>
          <a:prstGeom prst="rect">
            <a:avLst/>
          </a:prstGeom>
        </p:spPr>
      </p:pic>
      <p:pic>
        <p:nvPicPr>
          <p:cNvPr id="16" name="Picture 15" descr="Graphical user interface, application, Teams&#10;&#10;Description automatically generated">
            <a:extLst>
              <a:ext uri="{FF2B5EF4-FFF2-40B4-BE49-F238E27FC236}">
                <a16:creationId xmlns:a16="http://schemas.microsoft.com/office/drawing/2014/main" id="{0A68B6DC-1301-C5E9-36F4-249478FE43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3312" y="1814782"/>
            <a:ext cx="2272324" cy="4920075"/>
          </a:xfrm>
          <a:prstGeom prst="rect">
            <a:avLst/>
          </a:prstGeom>
        </p:spPr>
      </p:pic>
    </p:spTree>
    <p:extLst>
      <p:ext uri="{BB962C8B-B14F-4D97-AF65-F5344CB8AC3E}">
        <p14:creationId xmlns:p14="http://schemas.microsoft.com/office/powerpoint/2010/main" val="1881534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Freeform 20">
            <a:extLst>
              <a:ext uri="{FF2B5EF4-FFF2-40B4-BE49-F238E27FC236}">
                <a16:creationId xmlns:a16="http://schemas.microsoft.com/office/drawing/2014/main" id="{B5128750-6DE7-4BD7-B6DD-399E90474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pic>
        <p:nvPicPr>
          <p:cNvPr id="7" name="Picture 6" descr="A picture containing diagram&#10;&#10;Description automatically generated">
            <a:extLst>
              <a:ext uri="{FF2B5EF4-FFF2-40B4-BE49-F238E27FC236}">
                <a16:creationId xmlns:a16="http://schemas.microsoft.com/office/drawing/2014/main" id="{22290F15-DBD5-4C47-A866-475284C56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767" y="468981"/>
            <a:ext cx="1927990" cy="1927990"/>
          </a:xfrm>
          <a:prstGeom prst="rect">
            <a:avLst/>
          </a:prstGeom>
        </p:spPr>
      </p:pic>
      <p:pic>
        <p:nvPicPr>
          <p:cNvPr id="11" name="Picture 10" descr="A picture containing text, sign, ceramic ware&#10;&#10;Description automatically generated">
            <a:extLst>
              <a:ext uri="{FF2B5EF4-FFF2-40B4-BE49-F238E27FC236}">
                <a16:creationId xmlns:a16="http://schemas.microsoft.com/office/drawing/2014/main" id="{DDB30919-C5E6-4B69-AB6F-9180FFE76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086" y="468982"/>
            <a:ext cx="1996889" cy="1966936"/>
          </a:xfrm>
          <a:prstGeom prst="rect">
            <a:avLst/>
          </a:prstGeom>
        </p:spPr>
      </p:pic>
      <p:sp>
        <p:nvSpPr>
          <p:cNvPr id="65" name="Freeform 12">
            <a:extLst>
              <a:ext uri="{FF2B5EF4-FFF2-40B4-BE49-F238E27FC236}">
                <a16:creationId xmlns:a16="http://schemas.microsoft.com/office/drawing/2014/main" id="{07BA6415-1CCB-4FE4-8D1D-DE0505D99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Freeform 22">
            <a:extLst>
              <a:ext uri="{FF2B5EF4-FFF2-40B4-BE49-F238E27FC236}">
                <a16:creationId xmlns:a16="http://schemas.microsoft.com/office/drawing/2014/main" id="{CA1B373B-0DE9-4AE4-A839-26F801A34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4061243-31D1-4BB5-96CC-9EF3FF99A2F5}"/>
              </a:ext>
            </a:extLst>
          </p:cNvPr>
          <p:cNvSpPr txBox="1"/>
          <p:nvPr/>
        </p:nvSpPr>
        <p:spPr>
          <a:xfrm>
            <a:off x="1300179" y="5680105"/>
            <a:ext cx="3666454" cy="7232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300"/>
              </a:spcAft>
              <a:buClrTx/>
              <a:buSzTx/>
              <a:buFontTx/>
              <a:buNone/>
              <a:tabLst/>
            </a:pPr>
            <a:r>
              <a:rPr kumimoji="0" lang="en-US" altLang="en-US" sz="1200" b="1" i="0" u="none" strike="noStrike" cap="none" normalizeH="0" baseline="0" dirty="0">
                <a:ln>
                  <a:noFill/>
                </a:ln>
                <a:effectLst/>
                <a:latin typeface="Arial Narrow" panose="020B0606020202030204" pitchFamily="34" charset="0"/>
              </a:rPr>
              <a:t>Ronnell A. Higgins, Commissioner</a:t>
            </a:r>
          </a:p>
          <a:p>
            <a:pPr marL="0" marR="0" lvl="0" indent="0" algn="ctr" defTabSz="914400" rtl="0" eaLnBrk="0" fontAlgn="base" latinLnBrk="0" hangingPunct="0">
              <a:lnSpc>
                <a:spcPct val="100000"/>
              </a:lnSpc>
              <a:spcBef>
                <a:spcPct val="0"/>
              </a:spcBef>
              <a:spcAft>
                <a:spcPts val="300"/>
              </a:spcAft>
              <a:buClrTx/>
              <a:buSzTx/>
              <a:buFontTx/>
              <a:buNone/>
              <a:tabLst/>
            </a:pPr>
            <a:r>
              <a:rPr kumimoji="0" lang="en-US" altLang="en-US" sz="1200" b="1" i="0" u="none" strike="noStrike" cap="none" normalizeH="0" baseline="0" dirty="0">
                <a:ln>
                  <a:noFill/>
                </a:ln>
                <a:effectLst/>
                <a:latin typeface="Arial Narrow" panose="020B0606020202030204" pitchFamily="34" charset="0"/>
              </a:rPr>
              <a:t>Brenda M. Bergeron, Deputy</a:t>
            </a:r>
            <a:r>
              <a:rPr kumimoji="0" lang="en-US" altLang="en-US" sz="1200" b="1" i="0" u="none" strike="noStrike" cap="none" normalizeH="0" dirty="0">
                <a:ln>
                  <a:noFill/>
                </a:ln>
                <a:effectLst/>
                <a:latin typeface="Arial Narrow" panose="020B0606020202030204" pitchFamily="34" charset="0"/>
              </a:rPr>
              <a:t> Commissioner</a:t>
            </a:r>
          </a:p>
          <a:p>
            <a:pPr marL="0" marR="0" lvl="0" indent="0" algn="ctr" defTabSz="914400" rtl="0" eaLnBrk="0" fontAlgn="base" latinLnBrk="0" hangingPunct="0">
              <a:lnSpc>
                <a:spcPct val="100000"/>
              </a:lnSpc>
              <a:spcBef>
                <a:spcPct val="0"/>
              </a:spcBef>
              <a:spcAft>
                <a:spcPts val="300"/>
              </a:spcAft>
              <a:buClrTx/>
              <a:buSzTx/>
              <a:buFontTx/>
              <a:buNone/>
              <a:tabLst/>
            </a:pPr>
            <a:r>
              <a:rPr lang="en-US" altLang="en-US" sz="1200" b="1" baseline="0" dirty="0">
                <a:latin typeface="Arial Narrow" panose="020B0606020202030204" pitchFamily="34" charset="0"/>
              </a:rPr>
              <a:t>William H. Turner III, Director</a:t>
            </a:r>
            <a:endParaRPr kumimoji="0" lang="en-US" altLang="en-US" sz="1200" b="1" i="0" u="none" strike="noStrike" cap="none" normalizeH="0" baseline="0" dirty="0">
              <a:ln>
                <a:noFill/>
              </a:ln>
              <a:effectLst/>
              <a:latin typeface="Arial Narrow" panose="020B0606020202030204" pitchFamily="34" charset="0"/>
            </a:endParaRPr>
          </a:p>
        </p:txBody>
      </p:sp>
      <p:sp>
        <p:nvSpPr>
          <p:cNvPr id="6" name="TextBox 5">
            <a:extLst>
              <a:ext uri="{FF2B5EF4-FFF2-40B4-BE49-F238E27FC236}">
                <a16:creationId xmlns:a16="http://schemas.microsoft.com/office/drawing/2014/main" id="{FE6149ED-CEFE-0BBE-6239-253CFC04B011}"/>
              </a:ext>
            </a:extLst>
          </p:cNvPr>
          <p:cNvSpPr txBox="1"/>
          <p:nvPr/>
        </p:nvSpPr>
        <p:spPr>
          <a:xfrm>
            <a:off x="144011" y="3672816"/>
            <a:ext cx="11903978" cy="584775"/>
          </a:xfrm>
          <a:prstGeom prst="rect">
            <a:avLst/>
          </a:prstGeom>
          <a:noFill/>
        </p:spPr>
        <p:txBody>
          <a:bodyPr wrap="square">
            <a:spAutoFit/>
          </a:bodyPr>
          <a:lstStyle/>
          <a:p>
            <a:pPr lvl="1" algn="ctr"/>
            <a:r>
              <a:rPr lang="en-US" sz="3200" dirty="0"/>
              <a:t>QUESTIONS</a:t>
            </a:r>
          </a:p>
        </p:txBody>
      </p:sp>
    </p:spTree>
    <p:extLst>
      <p:ext uri="{BB962C8B-B14F-4D97-AF65-F5344CB8AC3E}">
        <p14:creationId xmlns:p14="http://schemas.microsoft.com/office/powerpoint/2010/main" val="222038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5D66B6-B31A-FE06-BD19-57CA11708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284EF-A2AE-F70D-3DCD-9B42CE21D351}"/>
              </a:ext>
            </a:extLst>
          </p:cNvPr>
          <p:cNvSpPr>
            <a:spLocks noGrp="1"/>
          </p:cNvSpPr>
          <p:nvPr>
            <p:ph type="title"/>
          </p:nvPr>
        </p:nvSpPr>
        <p:spPr>
          <a:xfrm>
            <a:off x="1653363" y="365760"/>
            <a:ext cx="9367203" cy="1188720"/>
          </a:xfrm>
        </p:spPr>
        <p:txBody>
          <a:bodyPr>
            <a:normAutofit/>
          </a:bodyPr>
          <a:lstStyle/>
          <a:p>
            <a:r>
              <a:rPr lang="en-US" dirty="0"/>
              <a:t>Connecticut Counties</a:t>
            </a:r>
          </a:p>
        </p:txBody>
      </p:sp>
      <p:sp>
        <p:nvSpPr>
          <p:cNvPr id="8" name="Freeform: Shape 7">
            <a:extLst>
              <a:ext uri="{FF2B5EF4-FFF2-40B4-BE49-F238E27FC236}">
                <a16:creationId xmlns:a16="http://schemas.microsoft.com/office/drawing/2014/main" id="{D3CBFCEE-2764-B10D-A722-005A9D7C0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2481276-6E6A-4EA0-0D66-8EB3041DB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1D6806-5CCC-011C-8F6B-6FBCD2A62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A67E763-8FA2-4530-B2F4-B0F82D3B227B}"/>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3B118697-8AA9-3CD4-E466-EF5B9DB91EB1}"/>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B92D8239-94FC-C3CA-FB8C-D0CEE388E517}"/>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D4C8C6B1-897B-387F-3999-745A9C206F93}"/>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17E7D646-6528-77A8-B4CC-3E42AE2AC744}"/>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7170" name="Picture 2" descr="undefined">
            <a:extLst>
              <a:ext uri="{FF2B5EF4-FFF2-40B4-BE49-F238E27FC236}">
                <a16:creationId xmlns:a16="http://schemas.microsoft.com/office/drawing/2014/main" id="{A05C44BE-6C4F-8900-B1E4-AFB891D7F87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331416" y="1714486"/>
            <a:ext cx="6933882" cy="522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6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55A2CD-0D68-9C78-E74C-D0E7C3DFD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810C8-EE16-26C3-73AA-D57378772D47}"/>
              </a:ext>
            </a:extLst>
          </p:cNvPr>
          <p:cNvSpPr>
            <a:spLocks noGrp="1"/>
          </p:cNvSpPr>
          <p:nvPr>
            <p:ph type="title"/>
          </p:nvPr>
        </p:nvSpPr>
        <p:spPr>
          <a:xfrm>
            <a:off x="1653363" y="365760"/>
            <a:ext cx="9367203" cy="1188720"/>
          </a:xfrm>
        </p:spPr>
        <p:txBody>
          <a:bodyPr>
            <a:normAutofit/>
          </a:bodyPr>
          <a:lstStyle/>
          <a:p>
            <a:r>
              <a:rPr lang="en-US" dirty="0"/>
              <a:t>DEMHS Regions</a:t>
            </a:r>
          </a:p>
        </p:txBody>
      </p:sp>
      <p:sp>
        <p:nvSpPr>
          <p:cNvPr id="8" name="Freeform: Shape 7">
            <a:extLst>
              <a:ext uri="{FF2B5EF4-FFF2-40B4-BE49-F238E27FC236}">
                <a16:creationId xmlns:a16="http://schemas.microsoft.com/office/drawing/2014/main" id="{F33335B4-B893-4516-0125-FF2EB42B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A59C07D-EAE1-1259-B679-60F509C0E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7269DED-5FA1-3DA6-92A4-02632F751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BDFB420-4CE9-39F5-0354-6953A488DBB5}"/>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4971FF83-7F3F-5E3A-8F4D-A92A5AE99D57}"/>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069ED7A8-F7BF-DC40-6573-813EB0B2F187}"/>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E8525610-01AD-497F-9A92-DC15EC5BA51E}"/>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4A9CDEF8-CD7E-D737-D82E-C4D333B2756E}"/>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3" name="Picture 4" descr="DEMHS regions mar08">
            <a:extLst>
              <a:ext uri="{FF2B5EF4-FFF2-40B4-BE49-F238E27FC236}">
                <a16:creationId xmlns:a16="http://schemas.microsoft.com/office/drawing/2014/main" id="{CBC0B154-7DC7-092C-D3D1-B10F461FF945}"/>
              </a:ext>
            </a:extLst>
          </p:cNvPr>
          <p:cNvPicPr>
            <a:picLocks noGrp="1" noChangeAspect="1" noChangeArrowheads="1"/>
          </p:cNvPicPr>
          <p:nvPr>
            <p:ph idx="1"/>
          </p:nvPr>
        </p:nvPicPr>
        <p:blipFill>
          <a:blip r:embed="rId5" cstate="print">
            <a:clrChange>
              <a:clrFrom>
                <a:srgbClr val="FFFFFF"/>
              </a:clrFrom>
              <a:clrTo>
                <a:srgbClr val="FFFFFF">
                  <a:alpha val="0"/>
                </a:srgbClr>
              </a:clrTo>
            </a:clrChange>
          </a:blip>
          <a:srcRect/>
          <a:stretch>
            <a:fillRect/>
          </a:stretch>
        </p:blipFill>
        <p:spPr bwMode="auto">
          <a:xfrm>
            <a:off x="2425114" y="1554480"/>
            <a:ext cx="7362497" cy="5532176"/>
          </a:xfrm>
          <a:prstGeom prst="rect">
            <a:avLst/>
          </a:prstGeom>
          <a:noFill/>
          <a:ln w="9525">
            <a:noFill/>
            <a:miter lim="800000"/>
            <a:headEnd/>
            <a:tailEnd/>
          </a:ln>
        </p:spPr>
      </p:pic>
    </p:spTree>
    <p:extLst>
      <p:ext uri="{BB962C8B-B14F-4D97-AF65-F5344CB8AC3E}">
        <p14:creationId xmlns:p14="http://schemas.microsoft.com/office/powerpoint/2010/main" val="1652008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7FE80D-D1DD-B45E-5D64-1AF6541C4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1244A-0DE6-1B9E-AC82-18823957EED9}"/>
              </a:ext>
            </a:extLst>
          </p:cNvPr>
          <p:cNvSpPr>
            <a:spLocks noGrp="1"/>
          </p:cNvSpPr>
          <p:nvPr>
            <p:ph type="title"/>
          </p:nvPr>
        </p:nvSpPr>
        <p:spPr>
          <a:xfrm>
            <a:off x="1653363" y="365760"/>
            <a:ext cx="9367203" cy="1188720"/>
          </a:xfrm>
        </p:spPr>
        <p:txBody>
          <a:bodyPr>
            <a:normAutofit/>
          </a:bodyPr>
          <a:lstStyle/>
          <a:p>
            <a:r>
              <a:rPr lang="en-US" dirty="0"/>
              <a:t>Connecticut Council of Governments</a:t>
            </a:r>
          </a:p>
        </p:txBody>
      </p:sp>
      <p:sp>
        <p:nvSpPr>
          <p:cNvPr id="8" name="Freeform: Shape 7">
            <a:extLst>
              <a:ext uri="{FF2B5EF4-FFF2-40B4-BE49-F238E27FC236}">
                <a16:creationId xmlns:a16="http://schemas.microsoft.com/office/drawing/2014/main" id="{35197991-5C0E-03E9-4E87-0415EBD25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33A81E2-AE54-1FDD-3366-9DD5ADF92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2CE5D48-1C8A-6915-F32A-9099C5A7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B359EED-B228-BFC9-8164-0DE317BA0DDF}"/>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E4B5CFA8-64C2-E66C-4934-51F22849611F}"/>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C4BBF6D5-BE5F-75FB-E170-2EF139F736B8}"/>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EB694FC0-6A6A-EBB5-5C9C-9D42B346DF98}"/>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28574803-B90F-3AF8-B404-D6BE3C25CF3D}"/>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pic>
        <p:nvPicPr>
          <p:cNvPr id="3" name="Content Placeholder 2" descr="Connecticut gets counties again… sort of | Nancy on Norwalk">
            <a:extLst>
              <a:ext uri="{FF2B5EF4-FFF2-40B4-BE49-F238E27FC236}">
                <a16:creationId xmlns:a16="http://schemas.microsoft.com/office/drawing/2014/main" id="{CD41D2F8-9967-A10E-9543-3B03FFA6970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226116" y="1807425"/>
            <a:ext cx="8221695" cy="49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28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59F7B1-2C98-7B16-C084-2AD3F095E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8266E-E162-9460-B153-CCFC5E000235}"/>
              </a:ext>
            </a:extLst>
          </p:cNvPr>
          <p:cNvSpPr>
            <a:spLocks noGrp="1"/>
          </p:cNvSpPr>
          <p:nvPr>
            <p:ph type="title"/>
          </p:nvPr>
        </p:nvSpPr>
        <p:spPr>
          <a:xfrm>
            <a:off x="1653363" y="365760"/>
            <a:ext cx="9367203" cy="1188720"/>
          </a:xfrm>
        </p:spPr>
        <p:txBody>
          <a:bodyPr>
            <a:normAutofit/>
          </a:bodyPr>
          <a:lstStyle/>
          <a:p>
            <a:r>
              <a:rPr lang="en-US" dirty="0"/>
              <a:t>August 18</a:t>
            </a:r>
            <a:r>
              <a:rPr lang="en-US" baseline="30000" dirty="0"/>
              <a:t>th</a:t>
            </a:r>
            <a:r>
              <a:rPr lang="en-US" dirty="0"/>
              <a:t> Weather Briefing</a:t>
            </a:r>
          </a:p>
        </p:txBody>
      </p:sp>
      <p:sp>
        <p:nvSpPr>
          <p:cNvPr id="8" name="Freeform: Shape 7">
            <a:extLst>
              <a:ext uri="{FF2B5EF4-FFF2-40B4-BE49-F238E27FC236}">
                <a16:creationId xmlns:a16="http://schemas.microsoft.com/office/drawing/2014/main" id="{529A578D-66FA-F4CD-838F-2148F1FCB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F4C6F8C-D398-8A22-4515-F01E210C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D42C358-E299-0437-F0F6-D918B9E97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831033D-D2A9-200F-CE5A-8DA66860C8E6}"/>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42B7298D-6AEA-9CC4-222A-73C340035E34}"/>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1AD9D177-8C62-D6C4-78BC-2992E8EB6E5B}"/>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7C9EE9ED-7697-29E1-FB64-6DB4D39DDC7A}"/>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A7788345-FF85-038F-78EC-27AF2C4D1B07}"/>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graphicFrame>
        <p:nvGraphicFramePr>
          <p:cNvPr id="7" name="Content Placeholder 6">
            <a:extLst>
              <a:ext uri="{FF2B5EF4-FFF2-40B4-BE49-F238E27FC236}">
                <a16:creationId xmlns:a16="http://schemas.microsoft.com/office/drawing/2014/main" id="{3BBF232F-4FF4-2C9B-F5F6-CC25169551AC}"/>
              </a:ext>
            </a:extLst>
          </p:cNvPr>
          <p:cNvGraphicFramePr>
            <a:graphicFrameLocks noGrp="1" noChangeAspect="1"/>
          </p:cNvGraphicFramePr>
          <p:nvPr>
            <p:ph idx="1"/>
            <p:extLst>
              <p:ext uri="{D42A27DB-BD31-4B8C-83A1-F6EECF244321}">
                <p14:modId xmlns:p14="http://schemas.microsoft.com/office/powerpoint/2010/main" val="4258490717"/>
              </p:ext>
            </p:extLst>
          </p:nvPr>
        </p:nvGraphicFramePr>
        <p:xfrm>
          <a:off x="2080727" y="1743156"/>
          <a:ext cx="8792432" cy="4944749"/>
        </p:xfrm>
        <a:graphic>
          <a:graphicData uri="http://schemas.openxmlformats.org/presentationml/2006/ole">
            <mc:AlternateContent xmlns:mc="http://schemas.openxmlformats.org/markup-compatibility/2006">
              <mc:Choice xmlns:v="urn:schemas-microsoft-com:vml" Requires="v">
                <p:oleObj name="Acrobat Document" r:id="rId5" imgW="8778240" imgH="4937760" progId="Acrobat.Document.2020">
                  <p:embed/>
                </p:oleObj>
              </mc:Choice>
              <mc:Fallback>
                <p:oleObj name="Acrobat Document" r:id="rId5" imgW="8778240" imgH="4937760" progId="Acrobat.Document.2020">
                  <p:embed/>
                  <p:pic>
                    <p:nvPicPr>
                      <p:cNvPr id="7" name="Content Placeholder 6">
                        <a:extLst>
                          <a:ext uri="{FF2B5EF4-FFF2-40B4-BE49-F238E27FC236}">
                            <a16:creationId xmlns:a16="http://schemas.microsoft.com/office/drawing/2014/main" id="{3BBF232F-4FF4-2C9B-F5F6-CC25169551AC}"/>
                          </a:ext>
                        </a:extLst>
                      </p:cNvPr>
                      <p:cNvPicPr/>
                      <p:nvPr/>
                    </p:nvPicPr>
                    <p:blipFill>
                      <a:blip r:embed="rId6"/>
                      <a:stretch>
                        <a:fillRect/>
                      </a:stretch>
                    </p:blipFill>
                    <p:spPr>
                      <a:xfrm>
                        <a:off x="2080727" y="1743156"/>
                        <a:ext cx="8792432" cy="4944749"/>
                      </a:xfrm>
                      <a:prstGeom prst="rect">
                        <a:avLst/>
                      </a:prstGeom>
                    </p:spPr>
                  </p:pic>
                </p:oleObj>
              </mc:Fallback>
            </mc:AlternateContent>
          </a:graphicData>
        </a:graphic>
      </p:graphicFrame>
    </p:spTree>
    <p:extLst>
      <p:ext uri="{BB962C8B-B14F-4D97-AF65-F5344CB8AC3E}">
        <p14:creationId xmlns:p14="http://schemas.microsoft.com/office/powerpoint/2010/main" val="1060193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4805A5-2CFC-B23A-96D7-EAEA3F071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80FF3-2CF4-760D-F3B5-EA6593E68BEE}"/>
              </a:ext>
            </a:extLst>
          </p:cNvPr>
          <p:cNvSpPr>
            <a:spLocks noGrp="1"/>
          </p:cNvSpPr>
          <p:nvPr>
            <p:ph type="title"/>
          </p:nvPr>
        </p:nvSpPr>
        <p:spPr>
          <a:xfrm>
            <a:off x="1653363" y="365760"/>
            <a:ext cx="9367203" cy="1188720"/>
          </a:xfrm>
        </p:spPr>
        <p:txBody>
          <a:bodyPr>
            <a:normAutofit/>
          </a:bodyPr>
          <a:lstStyle/>
          <a:p>
            <a:r>
              <a:rPr lang="en-US" dirty="0"/>
              <a:t>Timeline</a:t>
            </a:r>
          </a:p>
        </p:txBody>
      </p:sp>
      <p:sp>
        <p:nvSpPr>
          <p:cNvPr id="8" name="Freeform: Shape 7">
            <a:extLst>
              <a:ext uri="{FF2B5EF4-FFF2-40B4-BE49-F238E27FC236}">
                <a16:creationId xmlns:a16="http://schemas.microsoft.com/office/drawing/2014/main" id="{5C83E396-5C32-0937-650E-2FF86EE60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F8B6E41-623D-F65D-ED35-2CC717571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3813116-9EEA-26B4-8BBD-03D456BEE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54B695D-699E-C882-5BD5-EF60158BC9AA}"/>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F1B28BC0-C038-5B2C-5D13-7E2BDED197C3}"/>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A85EB27D-6004-1133-5298-1C139BD3CBDF}"/>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ECE273E9-E9CF-11A3-6C28-35F5DD67FFD7}"/>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3FB81B48-11DC-3B2F-59E2-81189EECAA93}"/>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6" name="Content Placeholder 5">
            <a:extLst>
              <a:ext uri="{FF2B5EF4-FFF2-40B4-BE49-F238E27FC236}">
                <a16:creationId xmlns:a16="http://schemas.microsoft.com/office/drawing/2014/main" id="{F12D59B4-E11C-0B8A-4A83-43E7AE71701D}"/>
              </a:ext>
            </a:extLst>
          </p:cNvPr>
          <p:cNvSpPr>
            <a:spLocks noGrp="1"/>
          </p:cNvSpPr>
          <p:nvPr>
            <p:ph idx="1"/>
          </p:nvPr>
        </p:nvSpPr>
        <p:spPr/>
        <p:txBody>
          <a:bodyPr>
            <a:noAutofit/>
          </a:bodyPr>
          <a:lstStyle/>
          <a:p>
            <a:r>
              <a:rPr lang="en-US" sz="2000" dirty="0">
                <a:effectLst/>
                <a:latin typeface="Aptos" panose="020B0004020202020204" pitchFamily="34" charset="0"/>
                <a:ea typeface="Aptos" panose="020B0004020202020204" pitchFamily="34" charset="0"/>
                <a:cs typeface="Aptos" panose="020B0004020202020204" pitchFamily="34" charset="0"/>
              </a:rPr>
              <a:t>On the morning of August 18</a:t>
            </a:r>
            <a:r>
              <a:rPr lang="en-US" sz="2000" baseline="30000" dirty="0">
                <a:effectLst/>
                <a:latin typeface="Aptos" panose="020B0004020202020204" pitchFamily="34" charset="0"/>
                <a:ea typeface="Aptos" panose="020B0004020202020204" pitchFamily="34" charset="0"/>
                <a:cs typeface="Aptos" panose="020B0004020202020204" pitchFamily="34" charset="0"/>
              </a:rPr>
              <a:t>th</a:t>
            </a:r>
            <a:r>
              <a:rPr lang="en-US" sz="2000" dirty="0">
                <a:effectLst/>
                <a:latin typeface="Aptos" panose="020B0004020202020204" pitchFamily="34" charset="0"/>
                <a:ea typeface="Aptos" panose="020B0004020202020204" pitchFamily="34" charset="0"/>
                <a:cs typeface="Aptos" panose="020B0004020202020204" pitchFamily="34" charset="0"/>
              </a:rPr>
              <a:t>, computer modeling was forecasting showers and thunderstorms in western Connecticut that had the potential to deliver 2 – 3 inches of rainfall.  </a:t>
            </a:r>
          </a:p>
          <a:p>
            <a:r>
              <a:rPr lang="en-US" sz="2000" dirty="0">
                <a:effectLst/>
                <a:latin typeface="Aptos" panose="020B0004020202020204" pitchFamily="34" charset="0"/>
                <a:ea typeface="Aptos" panose="020B0004020202020204" pitchFamily="34" charset="0"/>
                <a:cs typeface="Aptos" panose="020B0004020202020204" pitchFamily="34" charset="0"/>
              </a:rPr>
              <a:t>7:00 AM a wide band of heavy showers developed in Southwestern CT.  Between 7:00 – 8:00 AM this band of showers moved to the northeast as additional showers developed over western Long Island.  Moisture streamed up the New Jersey coast and feed into the developing band of showers and thunderstorms.  The band of showers and thunderstorms intensified over Fairfield County from 8:00 to 11:00 AM as rainfall rates exceeded 1” per hour at times.  </a:t>
            </a:r>
          </a:p>
          <a:p>
            <a:r>
              <a:rPr lang="en-US" sz="2000" dirty="0">
                <a:effectLst/>
                <a:latin typeface="Aptos" panose="020B0004020202020204" pitchFamily="34" charset="0"/>
                <a:ea typeface="Aptos" panose="020B0004020202020204" pitchFamily="34" charset="0"/>
                <a:cs typeface="Aptos" panose="020B0004020202020204" pitchFamily="34" charset="0"/>
              </a:rPr>
              <a:t>9:26 AM the National Weather Service Office in Brookhaven issued a Flash Flood Warning for Fairfield and part of New Haven County until 12:30 PM.  </a:t>
            </a:r>
          </a:p>
          <a:p>
            <a:r>
              <a:rPr lang="en-US" sz="2000" dirty="0">
                <a:effectLst/>
                <a:latin typeface="Aptos" panose="020B0004020202020204" pitchFamily="34" charset="0"/>
                <a:ea typeface="Aptos" panose="020B0004020202020204" pitchFamily="34" charset="0"/>
                <a:cs typeface="Aptos" panose="020B0004020202020204" pitchFamily="34" charset="0"/>
              </a:rPr>
              <a:t>10:35 AM DEMHS sent a message to all towns in the state alerting them that 5” of rainfall may occur in Fairfield County by noon. </a:t>
            </a:r>
          </a:p>
          <a:p>
            <a:r>
              <a:rPr lang="en-US" sz="2000" dirty="0">
                <a:effectLst/>
                <a:latin typeface="Aptos" panose="020B0004020202020204" pitchFamily="34" charset="0"/>
                <a:ea typeface="Aptos" panose="020B0004020202020204" pitchFamily="34" charset="0"/>
                <a:cs typeface="Aptos" panose="020B0004020202020204" pitchFamily="34" charset="0"/>
              </a:rPr>
              <a:t>11:00 AM to 2:00 PM the band continued back building to the southwest as heavy rain moved to the northeast resulting in the training of rainfall over the same areas of central Fairfield and northwest New Haven Counties. </a:t>
            </a:r>
            <a:endParaRPr lang="en-US" sz="2000" dirty="0"/>
          </a:p>
        </p:txBody>
      </p:sp>
    </p:spTree>
    <p:extLst>
      <p:ext uri="{BB962C8B-B14F-4D97-AF65-F5344CB8AC3E}">
        <p14:creationId xmlns:p14="http://schemas.microsoft.com/office/powerpoint/2010/main" val="1606796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F509B9-2421-88B1-A6D3-2ED8630D7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565A0-1C08-E7D5-AA19-CC5B96036240}"/>
              </a:ext>
            </a:extLst>
          </p:cNvPr>
          <p:cNvSpPr>
            <a:spLocks noGrp="1"/>
          </p:cNvSpPr>
          <p:nvPr>
            <p:ph type="title"/>
          </p:nvPr>
        </p:nvSpPr>
        <p:spPr>
          <a:xfrm>
            <a:off x="1653363" y="365760"/>
            <a:ext cx="9367203" cy="1188720"/>
          </a:xfrm>
        </p:spPr>
        <p:txBody>
          <a:bodyPr>
            <a:normAutofit/>
          </a:bodyPr>
          <a:lstStyle/>
          <a:p>
            <a:r>
              <a:rPr lang="en-US" dirty="0"/>
              <a:t>Timeline</a:t>
            </a:r>
          </a:p>
        </p:txBody>
      </p:sp>
      <p:sp>
        <p:nvSpPr>
          <p:cNvPr id="8" name="Freeform: Shape 7">
            <a:extLst>
              <a:ext uri="{FF2B5EF4-FFF2-40B4-BE49-F238E27FC236}">
                <a16:creationId xmlns:a16="http://schemas.microsoft.com/office/drawing/2014/main" id="{B5AA9BAA-200C-663E-C809-7A17677A0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4AD03B9-41C4-CBBD-01A6-1D77A964E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A944140-FD7C-1460-37FA-7B0A8F512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98EAFC8-F776-A45E-A880-613292D8F703}"/>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CF4452FE-297D-20C3-259F-98C55143EAB3}"/>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8EA92FCE-D1DC-00E7-86A1-4C9F5D6404C6}"/>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8CECD5A7-D4C4-21FE-FE0D-D980B7DDF937}"/>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77F9E8FE-9AA7-D799-8458-79E7B81A2CD6}"/>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6" name="Content Placeholder 5">
            <a:extLst>
              <a:ext uri="{FF2B5EF4-FFF2-40B4-BE49-F238E27FC236}">
                <a16:creationId xmlns:a16="http://schemas.microsoft.com/office/drawing/2014/main" id="{0B90C491-1504-51A2-8799-DD701C768D3B}"/>
              </a:ext>
            </a:extLst>
          </p:cNvPr>
          <p:cNvSpPr>
            <a:spLocks noGrp="1"/>
          </p:cNvSpPr>
          <p:nvPr>
            <p:ph idx="1"/>
          </p:nvPr>
        </p:nvSpPr>
        <p:spPr/>
        <p:txBody>
          <a:bodyPr>
            <a:noAutofit/>
          </a:bodyPr>
          <a:lstStyle/>
          <a:p>
            <a:r>
              <a:rPr lang="en-US" sz="2000" dirty="0">
                <a:effectLst/>
                <a:latin typeface="Aptos" panose="020B0004020202020204" pitchFamily="34" charset="0"/>
                <a:ea typeface="Aptos" panose="020B0004020202020204" pitchFamily="34" charset="0"/>
                <a:cs typeface="Aptos" panose="020B0004020202020204" pitchFamily="34" charset="0"/>
              </a:rPr>
              <a:t>2:00 PM rainfall intensities increased significantly in the band, especially from Monroe to Oxford.  </a:t>
            </a:r>
            <a:endParaRPr lang="en-US" sz="2000" dirty="0">
              <a:latin typeface="Aptos" panose="020B0004020202020204" pitchFamily="34" charset="0"/>
              <a:ea typeface="Aptos" panose="020B0004020202020204" pitchFamily="34" charset="0"/>
              <a:cs typeface="Aptos" panose="020B0004020202020204" pitchFamily="34" charset="0"/>
            </a:endParaRPr>
          </a:p>
          <a:p>
            <a:r>
              <a:rPr lang="en-US" sz="2000" dirty="0">
                <a:effectLst/>
                <a:latin typeface="Aptos" panose="020B0004020202020204" pitchFamily="34" charset="0"/>
                <a:ea typeface="Aptos" panose="020B0004020202020204" pitchFamily="34" charset="0"/>
                <a:cs typeface="Aptos" panose="020B0004020202020204" pitchFamily="34" charset="0"/>
              </a:rPr>
              <a:t>2:53 PM NWS Office in Brookhaven issued a Flash Flood Emergency for Fairfield and Northwest New Haven County where 5 inches of rain had already fallen.  The extremely heavy rainfall continued from 3:00 PM to 6:30 PM with over 7 inches of additional rain falling in 3 ½ hours from Monroe to Oxford.  </a:t>
            </a:r>
          </a:p>
          <a:p>
            <a:r>
              <a:rPr lang="en-US" sz="2000" dirty="0">
                <a:effectLst/>
                <a:latin typeface="Aptos" panose="020B0004020202020204" pitchFamily="34" charset="0"/>
                <a:ea typeface="Aptos" panose="020B0004020202020204" pitchFamily="34" charset="0"/>
                <a:cs typeface="Aptos" panose="020B0004020202020204" pitchFamily="34" charset="0"/>
              </a:rPr>
              <a:t>Reports of major to catastrophic damage started coming into DEMHS between 4:00 – 5:00 PM.  </a:t>
            </a:r>
          </a:p>
          <a:p>
            <a:r>
              <a:rPr lang="en-US" sz="2000" dirty="0">
                <a:effectLst/>
                <a:latin typeface="Aptos" panose="020B0004020202020204" pitchFamily="34" charset="0"/>
                <a:ea typeface="Aptos" panose="020B0004020202020204" pitchFamily="34" charset="0"/>
                <a:cs typeface="Aptos" panose="020B0004020202020204" pitchFamily="34" charset="0"/>
              </a:rPr>
              <a:t>DEMHS activated a Virtual State Emergency Operations Center (VSOC) at 5:00 PM.  </a:t>
            </a:r>
          </a:p>
          <a:p>
            <a:r>
              <a:rPr lang="en-US" sz="2000" dirty="0">
                <a:effectLst/>
                <a:latin typeface="Aptos" panose="020B0004020202020204" pitchFamily="34" charset="0"/>
                <a:ea typeface="Aptos" panose="020B0004020202020204" pitchFamily="34" charset="0"/>
                <a:cs typeface="Aptos" panose="020B0004020202020204" pitchFamily="34" charset="0"/>
              </a:rPr>
              <a:t>The rainfall tapered off quickly to showers between 6:00 – 7:00 PM.  </a:t>
            </a:r>
          </a:p>
          <a:p>
            <a:r>
              <a:rPr lang="en-US" sz="2000" dirty="0">
                <a:effectLst/>
                <a:latin typeface="Aptos" panose="020B0004020202020204" pitchFamily="34" charset="0"/>
                <a:ea typeface="Aptos" panose="020B0004020202020204" pitchFamily="34" charset="0"/>
                <a:cs typeface="Aptos" panose="020B0004020202020204" pitchFamily="34" charset="0"/>
              </a:rPr>
              <a:t>The total duration of this catastrophic event was 12 hours. </a:t>
            </a:r>
          </a:p>
        </p:txBody>
      </p:sp>
    </p:spTree>
    <p:extLst>
      <p:ext uri="{BB962C8B-B14F-4D97-AF65-F5344CB8AC3E}">
        <p14:creationId xmlns:p14="http://schemas.microsoft.com/office/powerpoint/2010/main" val="902348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9E2CDF-6398-7182-709F-B0FDD20B7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0F924-9B98-347B-8F85-0CD5BB8D0520}"/>
              </a:ext>
            </a:extLst>
          </p:cNvPr>
          <p:cNvSpPr>
            <a:spLocks noGrp="1"/>
          </p:cNvSpPr>
          <p:nvPr>
            <p:ph type="title"/>
          </p:nvPr>
        </p:nvSpPr>
        <p:spPr>
          <a:xfrm>
            <a:off x="1653363" y="365760"/>
            <a:ext cx="9367203" cy="1188720"/>
          </a:xfrm>
        </p:spPr>
        <p:txBody>
          <a:bodyPr>
            <a:normAutofit/>
          </a:bodyPr>
          <a:lstStyle/>
          <a:p>
            <a:r>
              <a:rPr lang="en-US" dirty="0"/>
              <a:t>Timeline</a:t>
            </a:r>
          </a:p>
        </p:txBody>
      </p:sp>
      <p:sp>
        <p:nvSpPr>
          <p:cNvPr id="8" name="Freeform: Shape 7">
            <a:extLst>
              <a:ext uri="{FF2B5EF4-FFF2-40B4-BE49-F238E27FC236}">
                <a16:creationId xmlns:a16="http://schemas.microsoft.com/office/drawing/2014/main" id="{6D17B162-9F24-3842-C14C-B17A2E02B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3553CE07-612C-5239-0705-2C9F897F5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CEED1B7-1177-A83C-1F62-0816EBEA5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0E0B369-9376-D6BC-974F-DC2225860E35}"/>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F6AE9DBD-11A3-F61C-1E01-D4147E8604AF}"/>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25" name="TextBox 24">
            <a:extLst>
              <a:ext uri="{FF2B5EF4-FFF2-40B4-BE49-F238E27FC236}">
                <a16:creationId xmlns:a16="http://schemas.microsoft.com/office/drawing/2014/main" id="{13C76D8A-328B-EE71-AD7E-0280E70D8604}"/>
              </a:ext>
            </a:extLst>
          </p:cNvPr>
          <p:cNvSpPr txBox="1"/>
          <p:nvPr/>
        </p:nvSpPr>
        <p:spPr>
          <a:xfrm>
            <a:off x="4695929" y="4402748"/>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89A680E7-9D24-28B6-B574-94F9A39873CC}"/>
              </a:ext>
            </a:extLst>
          </p:cNvPr>
          <p:cNvSpPr txBox="1"/>
          <p:nvPr/>
        </p:nvSpPr>
        <p:spPr>
          <a:xfrm>
            <a:off x="3799762" y="5430393"/>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29" name="TextBox 28">
            <a:extLst>
              <a:ext uri="{FF2B5EF4-FFF2-40B4-BE49-F238E27FC236}">
                <a16:creationId xmlns:a16="http://schemas.microsoft.com/office/drawing/2014/main" id="{14C81B48-4FD8-0ADC-3D95-8B7FD9C31BA7}"/>
              </a:ext>
            </a:extLst>
          </p:cNvPr>
          <p:cNvSpPr txBox="1"/>
          <p:nvPr/>
        </p:nvSpPr>
        <p:spPr>
          <a:xfrm>
            <a:off x="2331416" y="5707284"/>
            <a:ext cx="1176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F70">
                    <a:lumMod val="50000"/>
                  </a:srgbClr>
                </a:solidFill>
                <a:effectLst/>
                <a:uLnTx/>
                <a:uFillTx/>
                <a:latin typeface="Calibri" panose="020F0502020204030204"/>
                <a:ea typeface="+mn-ea"/>
                <a:cs typeface="+mn-cs"/>
              </a:rPr>
              <a:t>   </a:t>
            </a:r>
          </a:p>
        </p:txBody>
      </p:sp>
      <p:sp>
        <p:nvSpPr>
          <p:cNvPr id="6" name="Content Placeholder 5">
            <a:extLst>
              <a:ext uri="{FF2B5EF4-FFF2-40B4-BE49-F238E27FC236}">
                <a16:creationId xmlns:a16="http://schemas.microsoft.com/office/drawing/2014/main" id="{28ABE51A-CBDA-36BE-BC8C-6156CD3CD88C}"/>
              </a:ext>
            </a:extLst>
          </p:cNvPr>
          <p:cNvSpPr>
            <a:spLocks noGrp="1"/>
          </p:cNvSpPr>
          <p:nvPr>
            <p:ph idx="1"/>
          </p:nvPr>
        </p:nvSpPr>
        <p:spPr>
          <a:xfrm>
            <a:off x="2266073" y="3558571"/>
            <a:ext cx="12284793" cy="5548839"/>
          </a:xfrm>
        </p:spPr>
        <p:txBody>
          <a:bodyPr/>
          <a:lstStyle/>
          <a:p>
            <a:endParaRPr lang="en-US" dirty="0"/>
          </a:p>
        </p:txBody>
      </p:sp>
      <p:pic>
        <p:nvPicPr>
          <p:cNvPr id="4098" name="Picture 7">
            <a:extLst>
              <a:ext uri="{FF2B5EF4-FFF2-40B4-BE49-F238E27FC236}">
                <a16:creationId xmlns:a16="http://schemas.microsoft.com/office/drawing/2014/main" id="{58283512-DE43-04EE-DFE2-8082A70F4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60" t="34749" r="18829" b="12151"/>
          <a:stretch>
            <a:fillRect/>
          </a:stretch>
        </p:blipFill>
        <p:spPr bwMode="auto">
          <a:xfrm>
            <a:off x="971654" y="1680232"/>
            <a:ext cx="10195892" cy="518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23954"/>
      </p:ext>
    </p:extLst>
  </p:cSld>
  <p:clrMapOvr>
    <a:masterClrMapping/>
  </p:clrMapOvr>
</p:sld>
</file>

<file path=ppt/theme/theme1.xml><?xml version="1.0" encoding="utf-8"?>
<a:theme xmlns:a="http://schemas.openxmlformats.org/drawingml/2006/main" name="Office Theme">
  <a:themeElements>
    <a:clrScheme name="Custom 33">
      <a:dk1>
        <a:srgbClr val="233F70"/>
      </a:dk1>
      <a:lt1>
        <a:srgbClr val="FFFFFF"/>
      </a:lt1>
      <a:dk2>
        <a:srgbClr val="233F70"/>
      </a:dk2>
      <a:lt2>
        <a:srgbClr val="E7E6E6"/>
      </a:lt2>
      <a:accent1>
        <a:srgbClr val="4472C4"/>
      </a:accent1>
      <a:accent2>
        <a:srgbClr val="ED7D31"/>
      </a:accent2>
      <a:accent3>
        <a:srgbClr val="A5A5A5"/>
      </a:accent3>
      <a:accent4>
        <a:srgbClr val="233F7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8bb72f5-e4aa-45d4-9721-4c9ada003f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0FB391A6C0FC479E51D82EDC8BAF64" ma:contentTypeVersion="8" ma:contentTypeDescription="Create a new document." ma:contentTypeScope="" ma:versionID="c806db5ff4977868bc553e6945135602">
  <xsd:schema xmlns:xsd="http://www.w3.org/2001/XMLSchema" xmlns:xs="http://www.w3.org/2001/XMLSchema" xmlns:p="http://schemas.microsoft.com/office/2006/metadata/properties" xmlns:ns3="a8bb72f5-e4aa-45d4-9721-4c9ada003f5f" xmlns:ns4="f6f3a09c-7f09-4b43-8ac3-96f1d252cff2" targetNamespace="http://schemas.microsoft.com/office/2006/metadata/properties" ma:root="true" ma:fieldsID="ec9e4215759a37b4fbd1cf4d3b28a7d5" ns3:_="" ns4:_="">
    <xsd:import namespace="a8bb72f5-e4aa-45d4-9721-4c9ada003f5f"/>
    <xsd:import namespace="f6f3a09c-7f09-4b43-8ac3-96f1d252cf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b72f5-e4aa-45d4-9721-4c9ada003f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f3a09c-7f09-4b43-8ac3-96f1d252cf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06F8E5-079F-4955-B649-13494BED0531}">
  <ds:schemaRefs>
    <ds:schemaRef ds:uri="http://purl.org/dc/elements/1.1/"/>
    <ds:schemaRef ds:uri="http://www.w3.org/XML/1998/namespace"/>
    <ds:schemaRef ds:uri="f6f3a09c-7f09-4b43-8ac3-96f1d252cff2"/>
    <ds:schemaRef ds:uri="http://purl.org/dc/term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a8bb72f5-e4aa-45d4-9721-4c9ada003f5f"/>
    <ds:schemaRef ds:uri="http://schemas.microsoft.com/office/2006/metadata/properties"/>
  </ds:schemaRefs>
</ds:datastoreItem>
</file>

<file path=customXml/itemProps2.xml><?xml version="1.0" encoding="utf-8"?>
<ds:datastoreItem xmlns:ds="http://schemas.openxmlformats.org/officeDocument/2006/customXml" ds:itemID="{7426C014-7D8E-4333-9346-CFB7877A54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bb72f5-e4aa-45d4-9721-4c9ada003f5f"/>
    <ds:schemaRef ds:uri="f6f3a09c-7f09-4b43-8ac3-96f1d252cf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D1F35A-7538-46A8-9127-676ED2251E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6434</TotalTime>
  <Words>877</Words>
  <Application>Microsoft Office PowerPoint</Application>
  <PresentationFormat>Widescreen</PresentationFormat>
  <Paragraphs>239</Paragraphs>
  <Slides>28</Slides>
  <Notes>28</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Aptos</vt:lpstr>
      <vt:lpstr>Arial</vt:lpstr>
      <vt:lpstr>Arial Narrow</vt:lpstr>
      <vt:lpstr>Calibri</vt:lpstr>
      <vt:lpstr>Calibri Light</vt:lpstr>
      <vt:lpstr>inherit</vt:lpstr>
      <vt:lpstr>Times New Roman</vt:lpstr>
      <vt:lpstr>Office Theme</vt:lpstr>
      <vt:lpstr>Acrobat Document</vt:lpstr>
      <vt:lpstr>Leveraging Crisis Track in a ‘No Notice’ 1,000 Year Flood</vt:lpstr>
      <vt:lpstr>Connecticut Quick Facts</vt:lpstr>
      <vt:lpstr>Connecticut Counties</vt:lpstr>
      <vt:lpstr>DEMHS Regions</vt:lpstr>
      <vt:lpstr>Connecticut Council of Governments</vt:lpstr>
      <vt:lpstr>August 18th Weather Briefing</vt:lpstr>
      <vt:lpstr>Timeline</vt:lpstr>
      <vt:lpstr>Timeline</vt:lpstr>
      <vt:lpstr>Timeline</vt:lpstr>
      <vt:lpstr>Records</vt:lpstr>
      <vt:lpstr>PowerPoint Presentation</vt:lpstr>
      <vt:lpstr>PowerPoint Presentation</vt:lpstr>
      <vt:lpstr>MAP OF RAINFALL INTERVAL</vt:lpstr>
      <vt:lpstr>PEAK RAINFALL RATES…</vt:lpstr>
      <vt:lpstr>Lessons Learned</vt:lpstr>
      <vt:lpstr>Best Practices</vt:lpstr>
      <vt:lpstr>Resident Self Report</vt:lpstr>
      <vt:lpstr>Resident Self Report</vt:lpstr>
      <vt:lpstr>Resident Self Report</vt:lpstr>
      <vt:lpstr>Resident Self Report</vt:lpstr>
      <vt:lpstr>Residential Damages</vt:lpstr>
      <vt:lpstr>Resident Self Report</vt:lpstr>
      <vt:lpstr>FEMA Joint PDA Data</vt:lpstr>
      <vt:lpstr>Declaration Timeline</vt:lpstr>
      <vt:lpstr>Commercial Damages</vt:lpstr>
      <vt:lpstr>Damage Assessment Team Tracking</vt:lpstr>
      <vt:lpstr>Mobile Application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Safety Security Grant</dc:title>
  <dc:creator>Velardi, Nicole</dc:creator>
  <cp:lastModifiedBy>William Turner</cp:lastModifiedBy>
  <cp:revision>108</cp:revision>
  <cp:lastPrinted>2024-06-30T13:48:23Z</cp:lastPrinted>
  <dcterms:created xsi:type="dcterms:W3CDTF">2021-12-17T12:30:26Z</dcterms:created>
  <dcterms:modified xsi:type="dcterms:W3CDTF">2025-01-10T15:48:26Z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0x010100C30FB391A6C0FC479E51D82EDC8BAF64</vt:lpwstr>
  </property>
</Properties>
</file>